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tags/tag1.xml" ContentType="application/vnd.openxmlformats-officedocument.presentationml.tags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312" units="cm"/>
          <inkml:channel name="Y" type="integer" max="1872" units="cm"/>
          <inkml:channel name="T" type="integer" max="2.14748E9" units="dev"/>
        </inkml:traceFormat>
        <inkml:channelProperties>
          <inkml:channelProperty channel="X" name="resolution" value="96" units="1/cm"/>
          <inkml:channelProperty channel="Y" name="resolution" value="96.49484" units="1/cm"/>
          <inkml:channelProperty channel="T" name="resolution" value="1" units="1/dev"/>
        </inkml:channelProperties>
      </inkml:inkSource>
      <inkml:timestamp xml:id="ts0" timeString="2023-03-03T01:49:18.7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3738">
    <iact:property name="dataType"/>
    <iact:actionData xml:id="d0">
      <inkml:trace xmlns:inkml="http://www.w3.org/2003/InkML" xml:id="stk0" contextRef="#ctx0" brushRef="#br0">3807 12245 0,'0'0'4,"0"0"5,0 0 1,0 0-1,0 0 1,0 0 0,0 0-1,0 0 2,0 0-9,0-13 4,27-14 3,13-13 0,27-13 1,-1 0-1,1 13 5,0 27-9,13 26 5,0 53 0,14 27-1,-54-26 1,-14-1-9,15 67 6,-28 0 2,-26 0 1,-28-13 1,1-14-4,-13-13 3,0-13 0,-1-27-1,1-13 1,13-14-2,26-12 2,1-14-8,-14 13 6,14-26 2,13-14-2,0-39 2,27-14-1,13 0 0,0 27 2,13 0-2,14 26 0,13 14 0,-40 13 1,14 13-8,26 14 4,-14 13 4,-12 0 0,-14-1-1,0 1 0,0-13 1,-13-14 0,-14 0-1,-13-13 0</inkml:trace>
    </iact:actionData>
  </iact:action>
  <iact:action type="add" startTime="44414">
    <iact:property name="dataType"/>
    <iact:actionData xml:id="d1">
      <inkml:trace xmlns:inkml="http://www.w3.org/2003/InkML" xml:id="stk1" contextRef="#ctx0" brushRef="#br0">5436 12883 0,'0'0'5,"0"0"4,0 0-6,0 0 4,0 0 3,0 0-1,0 0 2,0 0-2,0 0 0,0 0 0,0 0 1,0-13-2,0 13 2,0 0-1,0 0-6</inkml:trace>
    </iact:actionData>
  </iact:action>
  <iact:action type="add" startTime="44800">
    <iact:property name="dataType"/>
    <iact:actionData xml:id="d2">
      <inkml:trace xmlns:inkml="http://www.w3.org/2003/InkML" xml:id="stk2" contextRef="#ctx0" brushRef="#br0">5957 11766 0,'0'0'4,"0"0"6,0 0-1,0 0 1,0 0 0,0 0-7,0 0 3,0 0 3,0 0 1,0 0 0,0 0-1,0 0 0,14 0 1,12 0 0,14 0-1,14 0 0,-1 0 0,1 0-4,66 0 1,-27 0 3,-12 0 0,-15 0 2,-26 0-3,0 0 1,-13 0 1,-13 0 0,-14 0-1,0 0-1</inkml:trace>
    </iact:actionData>
  </iact:action>
  <iact:action type="add" startTime="45187">
    <iact:property name="dataType"/>
    <iact:actionData xml:id="d3">
      <inkml:trace xmlns:inkml="http://www.w3.org/2003/InkML" xml:id="stk3" contextRef="#ctx0" brushRef="#br0">6051 11939 0,'0'0'3,"0"0"7,0 0 0,0 0-1,0 0 1,-14 27 0,1-1-2,13 1 2,-13 0-7,-1 26 3,-12 13 3,12-26 1,1 0 0,13 0 2,0 0-6,0 0 4,13-1 0,-13 1-1,14-13 1,-1-14 0,-13-13-9,13 13 5,-13-13 3,14 0 1,12 0-1,1-13 1,0 0-1,0 0 1,-1-1-1,28 1 1,26 0-1,-40 13 1,0 0-8,27 0 5,-14 0 2,-13 0 1,0 13-1,-13 0 0,0 14 1,-1-1-1,-12 28 1,-1-1 0,1 0-1,-14-27 0,-14 1-7,-26 39 5,-27 1 2,-13-1 1,0-26-1,0 0 1,13-27-1,14 1 1,-1-1-1,14-26 1,0-1 0,27 14-1,13-13-7,0 13 4</inkml:trace>
    </iact:actionData>
  </iact:action>
  <iact:action type="add" startTime="45910">
    <iact:property name="dataType"/>
    <iact:actionData xml:id="d4">
      <inkml:trace xmlns:inkml="http://www.w3.org/2003/InkML" xml:id="stk4" contextRef="#ctx0" brushRef="#br0">7146 11766 0,'0'0'5,"0"0"4,0 0 2,0 0-3,0 0 1,-13 27 1,-1 13 0,14-13-1,-13-1-6,0 27 3,-1 14 4,1-1 0,-1-13 1,1 14-4,13-27 3,0-1 0,0 1-1,13-13 0,14 13 1,-13-27 1,-1 0-11,14 1 6,13-1 4,0-13-1,13 0 1,-13-13-1,14-1 1,12-12 0,-39 26-1,-27 0 0</inkml:trace>
    </iact:actionData>
  </iact:action>
  <iact:action type="add" startTime="46336">
    <iact:property name="dataType"/>
    <iact:actionData xml:id="d5">
      <inkml:trace xmlns:inkml="http://www.w3.org/2003/InkML" xml:id="stk5" contextRef="#ctx0" brushRef="#br0">7640 11860 0,'0'0'3,"0"0"5,0 13 1,0 27 1,13 13 0,1 27-1,-14-27 1,0 0-6,-14 53 5,1 14-3,0-1 4,-1-12 0,1-14-2,13 13 3,0-13-2,0 0 0,13-26 0,-13-28 1,0-25 0,0-14-9,0 0 5</inkml:trace>
    </iact:actionData>
  </iact:action>
  <iact:action type="add" startTime="46841">
    <iact:property name="dataType"/>
    <iact:actionData xml:id="d6">
      <inkml:trace xmlns:inkml="http://www.w3.org/2003/InkML" xml:id="stk6" contextRef="#ctx0" brushRef="#br0">5423 12949 0,'0'0'4,"0"0"6,0 0-1,0 0 1,0 0 0,0 0-1,0 0 1,0 0-1,0 0-6,0 0 3,13 27 4,1-1-1,-1 1 1,0 0-1,1-14 1,-1 0-1,1 0 0,-1 1 2,0-14-2,1 0 0,-1-14-6,14 1 2,-14 0 6,0-14-3,1 14 2,-1 13-1,-13-13 0,0 13 1,0 0-1,0 0 1,0 0 1,0 0-3,0 0-5,0 0 3,0 0 3,0 0 1,0 0 0,0 0-1,0 0 1,0 0-1,0-14 0,0 1 1,0-13-1,0 12 0,0 1-7,0-14 5,0 14 3,0 13 1,0 0-3,0 0 1,-13 0 1,-1 27-1,1-1 1,13-12-1,0-14 0</inkml:trace>
    </iact:actionData>
  </iact:action>
  <iact:action type="add" startTime="47640">
    <iact:property name="dataType"/>
    <iact:actionData xml:id="d7">
      <inkml:trace xmlns:inkml="http://www.w3.org/2003/InkML" xml:id="stk7" contextRef="#ctx0" brushRef="#br0">3500 13893 0,'0'0'1,"0"0"3,0 0 5,-13 0 1,-14 0-1,0 0 2,0 0-2,1 0 1,-1 0-2,14 0 2,-1 0-1,14 0 1,0 0-8,0 0 6,0 0 1,0-13 0,27-1 0,0 1 1,26-14-1,27 1 0,27-1 1,40 1-1,0 12 3,-80 14-4,-1-13-7,135 0 6,-1-1 2,-40 1 1,41 0-1,26 0 1,-40 13 1,40 0-2,13 0 0,-39 0-1,39 13 2,-120 0 0,14-13-8,53 13 5,40 1 2,-14-14 1,-52 0 0,12 0-2,14 0 2,-40 0-1,-40 0 0,-13 0 2,-28 0-2,-39 0 1,-14 0-8,27 0 5,-26 0 1,-1 0 2,0 0-1,1 0 1,-1 0-1,-13 0 1,0 0-1,0 0 1,0 0 0</inkml:trace>
    </iact:actionData>
  </iact:action>
  <iact:action type="add" startTime="48929">
    <iact:property name="dataType"/>
    <iact:actionData xml:id="d8">
      <inkml:trace xmlns:inkml="http://www.w3.org/2003/InkML" xml:id="stk8" contextRef="#ctx0" brushRef="#br0">3914 14464 0,'0'0'5,"0"0"3,0 0 2,0 0 0,0 0-1,0 0 1,0 0-8,0 0 6,0 0 1,0 0 0,0 0 1,0 27-1,13-1 2,1 41-3,-1 26 0,0 26 2,1 1 4,-1-53-7,-13-14-7,13 66 7,1 1 3,-1-14-1,0-13 1,-13-26-1,14-27 1,-14-1 0,0-25-2,0-14 2</inkml:trace>
    </iact:actionData>
  </iact:action>
  <iact:action type="add" startTime="49400">
    <iact:property name="dataType"/>
    <iact:actionData xml:id="d9">
      <inkml:trace xmlns:inkml="http://www.w3.org/2003/InkML" xml:id="stk9" contextRef="#ctx0" brushRef="#br0">4635 14796 0,'0'0'0,"0"0"5,0 0 3,0 0 1,0-13 1,0 0 0,13-27-1,1-13 0,13-27 0,-1-26 1,14 13 2,-13 53-5,-14 0-4,27-13 4,14 13 2,13 13 0,39 41 0,-12 12 1,-27 27-1,0 1 1,-1 12-1,-26 14 1,0 0-1,-26-27 1,-14 0-8,0 66 5,-14 14 2,-26-13 1,-13 0-1,-14-14 1,14-26-2,13-27 3,13-13-2,14-27 0,-1 0 0,14 1 1,0-14-8,0 0 5,0 0 2,14-14 2,12 1-2,14-14 0,14-12 0,-1 12 1,27 0 0,14-13-1,26 14 0,-67 13 2,1-1-9,39 14 4,-26-13 3,-27 13 0,-40 0 1</inkml:trace>
    </iact:actionData>
  </iact:action>
  <iact:action type="add" startTime="50112">
    <iact:property name="dataType"/>
    <iact:actionData xml:id="d10">
      <inkml:trace xmlns:inkml="http://www.w3.org/2003/InkML" xml:id="stk10" contextRef="#ctx0" brushRef="#br0">6759 14664 0,'0'0'6,"0"0"-4,0 0 6,0 0 1,0 0 1,-14-14 0,1 1-1,-27 0 1,0 13-1,-14 0 0,1 0 1,0 13-1,39 0 0,-13-13-5,1 0 1,-1 14 8,0 12-5,1 14 0,12 26 3,14 41-2,14-14 0,12-13 0,1-14 1,0-26 2,-14-14-4,0-12-7,14-1 5,0 0 4,0-13-1,-1-13 0,1 0 1,0-27-1,13-13 1,-13-27 0,-14-13-2,-13-13 2,0 52-1,-13 1-6,-14-40 5,-13 14 0,13 25 1,0 15 1,27 12-1,0 27 0,0 0 1,0 0-1</inkml:trace>
    </iact:actionData>
  </iact:action>
  <iact:action type="add" startTime="50699">
    <iact:property name="dataType"/>
    <iact:actionData xml:id="d11">
      <inkml:trace xmlns:inkml="http://www.w3.org/2003/InkML" xml:id="stk11" contextRef="#ctx0" brushRef="#br0">7173 14664 0,'0'0'3,"0"0"6,0 0 0,0 0 3,0 0-4,0 0-5,0 0 3,0 0 3,0 0 1,-14 13 0,1 13 0,0 28-2,-27 12 3,-1 14-3,1-14 1,14 1 2,12-41-2,1-12-8,-14 25 6,14-25 3,13-1-1,0-13 1,0 0-1,0-13 2,0-27-2,27-13 0,13-14 1,13 1-1,-26 39 1,0 1-9,26-28 6,0 28 3,1-1 0,-1 27 0,-13 0-1,14 27 0,-1 13 0,-13 40 1,-26 26-1,-1 0 0,-13-53 3,-13 14-12,-1 39 7,-26-13 3,13-26-1,1-28 1,-1 1-1,14-13 0,-1-14 1,14 0-1,0-13 0,0 0 0,0 0 1,0 0-8,0-13 5,27 0 3,13-14-1,27 27 0,40 14 1,-14 12 1,-13 27-1,-13 27-1,-13 0 0,-14 26 1,-27-53-1,-13 0-8,0 40 7,-13-26 0,-1-27 1,-26 0 0,-13-27 2,-14-40-2,14-52 0,-1-68 0,14-79 1,27-39-1,13 105 1,13-26-8,0-40 5,1 186 3</inkml:trace>
    </iact:actionData>
  </iact:action>
  <iact:action type="add" startTime="54628">
    <iact:property name="dataType"/>
    <iact:actionData xml:id="d12">
      <inkml:trace xmlns:inkml="http://www.w3.org/2003/InkML" xml:id="stk12" contextRef="#ctx0" brushRef="#br0">7520 10982 0,'0'0'1,"-27"0"3,-26 0 4,-27 0 2,-14 0-1,41 0 1,-14 0-5,-40 0-1,-13 0 6,-40 0 0,-1 0-1,1 0 1,-14 0-2,-39 0 3,-1 0-2,-26 0 0,-27 0 0,133 0 2,14 14-11,-134 12 7,40-12 4,54-1-3,0 0 3,-14 0-3,27 1 2,27-1 0,13-13-2,-13 13 1,-13-13 2,79 0-3,1 0-5,-27 14 4,26-14 2,1 13 1,-14 13-1,0 41 1,0 39 0,1 80-1,12 14 0,14 12 1,0 27-1,27-119 1,-1 0-8,1 119 5,0-13 2,-14-14 1,0 1-1,0 13 1,1 0-1,-1 0 1,0 13-1,27-13 0,0-27 0,0-106 1,0 0-8,27 67 5,0-14 2,-1-26 1,1-1 0,0-26-2,-14-13 2,1-14 0,-1-12 0,0 12-1,1-26 1,-1-27-1,-13 0-8,0 1 6,0-1 4,0 0-2,13 1 0,1-1 1,-1 0-1,14 1 0,-1-1 0,1 0 1,27 0-1,-28 1 1,1-14-8,53 13 6,0 14 0,-13-14 3,0 13-2,13 1 0,0 0 0,0 12 0,27 15 1,40-1 1,-13 0-3,-68-27 1,-12-12-7,106 26 6,27 0 1,-13-14 0,-1-13 1,41 1-1,-14-1 1,-26-13-1,40 0 1,-14 0 0,-40 0-1,-53 0 1,0 0-9,107 0 6,-41 0 2,1 0 1,26 0 0,-40 0-2,-26-13 2,-14-1 0,0 1-1,14 0 0,-41 0 1,-52 13 0,-1 0-9,26-14 6,-12 1 3,-14 0 0,0 13-2,0-14 2,-13 1 0,-1 0 0,1-1-1,0 1 0,0-27 0,-14 27 1,0-14-8,14-39 5,13-14 2,0-39 1,0-1-1,-13-26 0,0-14 2,-1-12-2,1-14 0,-14-14 0,1-12 1,-1 92-1,-13 0-6,13-119 3,1-13 4,-1-1-1,-13 1 0,14-27 1,-14 0 0,0-1-1,0 15 1,0-1-1,-14 13 1,14 147 0,-13 0-9,-14-67 6,14 27 2,-1 53 1,1 26 0,13 14-1,0 27 0,0-1 0,0 14 1,0 13-1,0 0 0,0 0 1,0 0-8,0 0 6,0 0 1,0 0 0,0 0 1,0 0-1,0 0 0,0 0 2,0 0-2,0 0 1,0 0-1,0 0 0,0 0-6,0 0 3,0 0 3,0 0 1,0 0 0,0 0 0,0 0-2,0 0 2,0 0 0,0 0-1,0 0 0,0 0 0,0 0-7,0 0 5,0 0 3,0 0 0,0 0 0,-13-14-1,-14-39 0,14 27 0,13 26 0</inkml:trace>
    </iact:actionData>
  </iact:action>
  <iact:action type="add" startTime="58059">
    <iact:property name="dataType"/>
    <iact:actionData xml:id="d13">
      <inkml:trace xmlns:inkml="http://www.w3.org/2003/InkML" xml:id="stk13" contextRef="#ctx0" brushRef="#br0">9363 13693 0,'0'0'6,"0"0"3,0 0 1,0 0-8,0 0 5,0 0 2,27 0 1,26-13-1,27 0 0,0 0 1,1-1-1,-1-12 3,0-1-4,-13 1 1,-27 12 1,-14 1-9,28 0 6,-1-14 3,-13 1-1,-26-1 1,-1 14-1,-13 13 0</inkml:trace>
    </iact:actionData>
  </iact:action>
  <iact:action type="add" startTime="58464">
    <iact:property name="dataType"/>
    <iact:actionData xml:id="d14">
      <inkml:trace xmlns:inkml="http://www.w3.org/2003/InkML" xml:id="stk14" contextRef="#ctx0" brushRef="#br0">9777 12564 0,'0'0'4,"0"0"6,0 0-1,0 0 2,0 0-9,0 0 5,0 0 2,0 0 1,0 0-1,0 0 1,0 0-1,0 0 0,0 0 0,0-13 1,0-1 0,0 1 0,13 0-8,-13-14 4,0 1 4,0 12 0,0 1-1,0 13 0,0 0 0,0 0 2,0 0-1,0 0-2,0 0 1,0 0 0,0 0-6,0 0 3,0 0 4,0 0 0</inkml:trace>
    </iact:actionData>
  </iact:action>
  <iact:action type="add" startTime="59074">
    <iact:property name="dataType"/>
    <iact:actionData xml:id="d15">
      <inkml:trace xmlns:inkml="http://www.w3.org/2003/InkML" xml:id="stk15" contextRef="#ctx0" brushRef="#br0">10031 14291 0,'0'0'6,"0"0"3,-14 14 1,14-1 0,0 0 0,0-13-8,0 14 4,0-1 3,0 0 1,0-13 0,0 0-1,0 0 0,0 0 1,0 0-1,0 0 1,0 0-1,0 0 0,0 0-7,0 0 6,0 0 1,0 0 2,0 0-3,0 0 1,0 0 1,0 0-1,0 0 1,0 0-1,0-13 1,0 13-1,14 0-6,-14 0 4</inkml:trace>
    </iact:actionData>
  </iact:action>
  <iact:action type="add" startTime="59668">
    <iact:property name="dataType"/>
    <iact:actionData xml:id="d16">
      <inkml:trace xmlns:inkml="http://www.w3.org/2003/InkML" xml:id="stk16" contextRef="#ctx0" brushRef="#br0">11113 11474 0,'0'0'4,"0"0"6,0 0-1,0 0 1,0 0 1,0 0-2,0 27-1,0-14 4,0 0-10,0 40 3,0 14 4,13 39 2,0 1 2,-13 25-7,0 1 3,0 0 0,0 13 1,0-26-1,0-14 1,0-53-1,0-13-8,0 27 7,0-27 1,0-14 0,0-12 1,0-14-1,0-27 2,0 14-3,0 13 2</inkml:trace>
    </iact:actionData>
  </iact:action>
  <iact:action type="add" startTime="60195">
    <iact:property name="dataType"/>
    <iact:actionData xml:id="d17">
      <inkml:trace xmlns:inkml="http://www.w3.org/2003/InkML" xml:id="stk17" contextRef="#ctx0" brushRef="#br0">11446 11713 0,'0'0'4,"0"0"5,0 0 1,0 0 0,0 0-1,0 0 1,0 0-1,0 0-5,0-13 1,14 0 4,-1-1 1,14 1-1,0 0 1,13-14-1,0 1 2,0-1-3,13 1 2,1 12 4,-28 14-9,1 0-3,27 0 5,-1 0 2,14 0 0,-14 14 1,-13-1 1,0 13 0,0 1-3,-26 26 2,-14 27-2,-14 26 1,1-53 1,-14 1-9,1 39 6,-1 0 2,0-14 1,0-12 0,1-27-1,12 0 1,14-27-2,0 0 2,0 0-1,0 1 1,14-1 0,-1 0-8,27 14 5,27-14 2,0 0 1,-1-13-1,1-13 0,-27 0 1,0 0-1,0-1 0,-26 1 1,-1 0-1,-13 13 1,0 0-8</inkml:trace>
    </iact:actionData>
  </iact:action>
  <iact:action type="add" startTime="60929">
    <iact:property name="dataType"/>
    <iact:actionData xml:id="d18">
      <inkml:trace xmlns:inkml="http://www.w3.org/2003/InkML" xml:id="stk18" contextRef="#ctx0" brushRef="#br0">11126 13162 0,'0'0'4,"0"-13"5,27-1 0,26-26 1,67-13 0,-40 27-1,1-1-2,52-26-4,14-13 8,27-1-3,-1-13 2,-26 27 0,-27 13-1,1 14 0,-1-1 1,-13 14-1,-41 13 0,-39 0 1,-14 0-9,14 0 6,-13 0 2,-14 0 0,-14 0 2,14 13-2,0-13 0</inkml:trace>
    </iact:actionData>
  </iact:action>
  <iact:action type="add" startTime="61343">
    <iact:property name="dataType"/>
    <iact:actionData xml:id="d19">
      <inkml:trace xmlns:inkml="http://www.w3.org/2003/InkML" xml:id="stk19" contextRef="#ctx0" brushRef="#br0">11433 13693 0,'0'0'4,"0"0"5,0 0 0,13 14 2,14 26-3,0-14 2,0 1-6,26 66 2,0 13 5,-12 0-3,-1 27 2,0-13-1,-27-27 3,0 0-6,1 0 5,-1-13-3,-13-14 2,0-39-1,0-14-8,0 14 7,0-14 2,0-26-1,0 13-1,0 0 3</inkml:trace>
    </iact:actionData>
  </iact:action>
  <iact:action type="add" startTime="61764">
    <iact:property name="dataType"/>
    <iact:actionData xml:id="d20">
      <inkml:trace xmlns:inkml="http://www.w3.org/2003/InkML" xml:id="stk20" contextRef="#ctx0" brushRef="#br0">12047 13693 0,'0'0'7,"0"0"1,0 0 2,0-13 0,27 0 1,-13 0-9,39-27 3,14-27 4,0 1 1,13-1 2,-14 1-4,1 13 1,13 26 0,0 1 2,-13 26-3,0 39 2,-40-12-1,-14 13-7,14 80 5,-27 39 2,-40 27 1,-14-26-1,14-28 1,14-25-1,-1-28 0,0-25 0,14-14 1,13-27 0,0 0 0,0-13-8,26 13 4,41-26 5,27-40-3,-1-53 1,1 13 1,-54 53-1,-40 40 0</inkml:trace>
    </iact:actionData>
  </iact:action>
  <iact:action type="add" startTime="62441">
    <iact:property name="dataType"/>
    <iact:actionData xml:id="d21">
      <inkml:trace xmlns:inkml="http://www.w3.org/2003/InkML" xml:id="stk21" contextRef="#ctx0" brushRef="#br0">9764 13933 0,'0'0'6,"-14"0"3,-12 26 2,-14 14-3,-27 13 2,0 27 0,-27 0 2,1 13-5,-14 0 2,40-40 2,-13 0-10,-67 53 6,0 14 2,1 0 0,-1-14 0,13-13 1,27 0-1,0-13 0,-13-1 1,13-12 0,14-14-1,53-26 0,13-14-6,-26 0 4,26 1 2,0-1 1,0 0-1,27-13 0,0 0 0,0 0 1,0 0-1,0-13 1,0 0 1,14-1-2,-1 1-8,14-14 6,13 1 2,0 13 2,13-1-3,-12 1 2,-1 13-1,0-13 0,0-1 1,0 1-1,-14 0 1,-12 13-1,-1-14-7,14-12 5,0-14 4,-1 0-3,1-13 2,0-13 0,13 12-1,0-12 0,0 13 1,0-14-1,0 14 2,-27 40-4,-13 0-4,0 13 4</inkml:trace>
    </iact:actionData>
  </iact:action>
  <iact:action type="add" startTime="63148">
    <iact:property name="dataType"/>
    <iact:actionData xml:id="d22">
      <inkml:trace xmlns:inkml="http://www.w3.org/2003/InkML" xml:id="stk22" contextRef="#ctx0" brushRef="#br0">7907 15634 0,'0'0'4,"0"0"-2,0 0 5,14 0 3,26-14-1,13 1 2,41 0-2,26 0 0,0-27 3,-13 0-4,-40 27 1,-67 13 1</inkml:trace>
    </iact:actionData>
  </iact:action>
  <iact:action type="add" startTime="64906">
    <iact:property name="dataType"/>
    <iact:actionData xml:id="d23">
      <inkml:trace xmlns:inkml="http://www.w3.org/2003/InkML" xml:id="stk23" contextRef="#ctx0" brushRef="#br0">13931 12644 0,'0'0'5,"0"0"-3,0 0 4,0 0 4,0 0-1,0 0 1,0 0 0,0 0 0,0 0-1,0 0 0,0 0 0,0 0 1,0 0 0,0 0-7,0 0 3,0 0 3,26-14 0,1 1 1,13 0 0,14-1-1,-1 1 1,-13-13-2,0-1 2,0 14 2,-13 13-4,-14-14-7,27 1 6,0 0 2,0 13 0,-13 0 1,0 0-1,13 26 1,0 1 0,0 13-2,0 13 2,14 0-1,-28-26 1,-12-14-7,26 27 3,0 0 4,0-14-1,-13 1 1,13-14-1,0 1 0,0-1 1,0-13-1,0-13 1,13-1-1,-26 1 0,13-14-6,27-26 4,0 0 2,-27 0 1,0 0-1,-14 13 1,-12 0-1,-1 13 0,1 1 1,-14 13 0,-14-14-1,14 14 0,-13-1-7,13 14 5,0 0 3</inkml:trace>
    </iact:actionData>
  </iact:action>
  <iact:action type="add" startTime="65819">
    <iact:property name="dataType"/>
    <iact:actionData xml:id="d24">
      <inkml:trace xmlns:inkml="http://www.w3.org/2003/InkML" xml:id="stk24" contextRef="#ctx0" brushRef="#br0">14131 13507 0,'0'0'4,"0"0"5,0 0 1,0 0-8,0 0 5,0-13 3,13-13-1,1-1 0,12 0 1,1 1-1,0-1 1,0 1-1,13-1 1,13 0-1,-26 14 5,-1 0-14,28-14 5,-1 14 4,14 13 0,-14 0 1,1 0-1,-14 13 1,0 1-1,0 12 0,0 14 1,0 13 0,-13-26 0,-14-1-8,27 14 4,-13 0 4,0-13-1,0-14 0,-1 0 1,14 1-1,0-1 1,14-26 0,-14-1 0,0 1-2,-13 13 2,-14-13-9,14-1 6,-14 1 3,0 0-1,1 0 1,-1-1-1,0-12 0,1-1 1,-14 1 0,0 12-1,0 14 0</inkml:trace>
    </iact:actionData>
  </iact:action>
  <iact:action type="add" startTime="66797">
    <iact:property name="dataType"/>
    <iact:actionData xml:id="d25">
      <inkml:trace xmlns:inkml="http://www.w3.org/2003/InkML" xml:id="stk25" contextRef="#ctx0" brushRef="#br0">16709 12484 0,'0'0'5,"0"0"3,0 0 1,0 0 1,0 0 0,0 0-1,0 0 1,-14 0 0,14 0-2,-13 0-5,-14 0 3,-13 0 4,0 0-1,-13 0 1,-1 13 0,1 14-1,13 0 0,0 26 3,-14 0-4,14 27 2,13-27 1,1 0-11,-14 53 6,13 27 3,0-13 1,27-27 0,0 0-2,14 0 2,-1-27-1,0-26 1,14 0-1,0 0 1,-14-27 0,0-13-8,28 13 4,-1-26 4,0 0 0,0-27-1,0 0 0,0-13 1,-27 0 0,1 13-2,-1 0 2,-13 0-1,0 27 1,-13-14-8,-1-13 5,1 1 2,0-1 1,-1 0-1,14 13 1,-13 1-1,13-1 1,0 14-1,0 13 0,0 0 1</inkml:trace>
    </iact:actionData>
  </iact:action>
  <iact:action type="add" startTime="67473">
    <iact:property name="dataType"/>
    <iact:actionData xml:id="d26">
      <inkml:trace xmlns:inkml="http://www.w3.org/2003/InkML" xml:id="stk26" contextRef="#ctx0" brushRef="#br0">17109 13361 0,'0'0'4,"0"0"6,0 0 0,0 0-7,0 0 4,0 0 2,0 0 1,0 0-1,0 0 0,0 0 1,0 0-1,0 0 0,0 0 2,0 0-1,0 0-2,0 0-6,0 0 5,0 0 2,0 0 1,0 0-1,0 0 1,0 0-1,0 0 1,0 0-1,0 0 1,0 0-2,0 0 2,0 0-7,0 0 3,0 0 4,0 14-1,0-1 1,0 0-1,0 0 0,0 1 1,0-14-1,0 0 1,0 0-1,0 0 1,0 0-8,0-14 5,14 1 2,-1 0 1,0 13 0,-13 0-1,0 0 0,0 0 1,0 0-1,0 0 1,0 0-2,0 0 3,0-13-8,0 13 3,0 0 3</inkml:trace>
    </iact:actionData>
  </iact:action>
  <iact:action type="add" startTime="68319">
    <iact:property name="dataType"/>
    <iact:actionData xml:id="d27">
      <inkml:trace xmlns:inkml="http://www.w3.org/2003/InkML" xml:id="stk27" contextRef="#ctx0" brushRef="#br0">17563 12484 0,'0'0'5,"0"0"-3,0 0 6,0 0 1,0 0 1,27-13-1,0 0 1,26-14 0,14 0-2,0 1 3,0-1-3,-14 14 6,-26 13-9,-1-13-2,14 13 4,1 0 3,-15 13-1,1 14 2,-14 26-3,1 26 1,-1 14 1,-26 14 0,-1-1-1,1 0 0,13-66 0,-13-13-6,13 39 3,0 1 3,0-14 1,0-13-1,13 0 0,0-14 2,14-13-3,0 1 2,-1-28 0,15 1-1,-28 13 0,0 0-7,-13 0 5</inkml:trace>
    </iact:actionData>
  </iact:action>
  <iact:action type="add" startTime="68819">
    <iact:property name="dataType"/>
    <iact:actionData xml:id="d28">
      <inkml:trace xmlns:inkml="http://www.w3.org/2003/InkML" xml:id="stk28" contextRef="#ctx0" brushRef="#br0">18672 12338 0,'0'0'4,"0"0"5,0 13 1,0 1-7,13 39 3,1 26 4,-1 28-1,0 26 3,1-14-4,-1-12 2,-13-1-1,0-13 1,0-27-1,0 1 0,0-41 0,13-12-7,-13 12 5,0-12 2,0-1 1,0-13-1,0 0 1</inkml:trace>
    </iact:actionData>
  </iact:action>
  <iact:action type="add" startTime="93722">
    <iact:property name="dataType"/>
    <iact:actionData xml:id="d29">
      <inkml:trace xmlns:inkml="http://www.w3.org/2003/InkML" xml:id="stk29" contextRef="#ctx0" brushRef="#br0">20422 10756 0,'0'0'1,"0"0"1,0 0 7,0 0 0,0 0 0,0 0 1,0 0-7,0 0 3,0 0 4,0 0-1,0 0 1,0 0 0,0 0-1,0 0 0,13 0 1,14 0 0,13 0-1,-14 0 1,-12 14-8,26 12 4,0-12 4,-13 12-1,-1 1 0,1-1 1,-14 1 0,1 0 1,-1 26-3,-26 0 2,-1 0-2,1-26 2,-14 12-9,-13 28 6,13-27 3,1 0-1,12-27 1,14 0 0,0-13-2,0 0 2,27 14-1,27-1 1,39 0-1,-40 0 1,1 1-8,53 12 5,-14 1 3,-26 26-1,-27 13 0,-13 14 1,-41 13 0,-39 27-1,0-14 0,-14-13 1,13-26-1,28-41 0,-1-13-7,0 14 6,1-14 1,-1 1 1,0-1-1,0-13 0,14-13 1,-14-1-1,1-26 0,-1 1 1,27 12-1,0 27 1,0 0-8</inkml:trace>
    </iact:actionData>
  </iact:action>
  <iact:action type="add" startTime="94408">
    <iact:property name="dataType"/>
    <iact:actionData xml:id="d30">
      <inkml:trace xmlns:inkml="http://www.w3.org/2003/InkML" xml:id="stk30" contextRef="#ctx0" brushRef="#br0">21650 11966 0,'0'0'3,"0"0"6,0 0 1,27 0 0,0 0-1,-1 0 0,1 0 1,0 0-1,-14 0 1,-13 0-7,13 0 3,1 0 4,-1 0-1,1 0 1,-1 0-1,0 0 0,-13 0 1,0 0-1,0 0 1,0 0-1,0 0 0,0 0-7,0 0 5,0 0 2,0 0 1,0 0-1,0 0 1,0 0-1,14 0 0,-1-13 2,14-14-2,-1-26 1,-12 26-1,12-13-4,15-13 0,-28 0 4,0 26 1,1 1 0,-1-1-1,-13 27 2,0 0-4,0 0 3,0 0-1,-13 0 0,13 14 1,-14-1-8,-12 27 5,12 0 3,1-14-1,-1-13 0,14 1 1,0-1-1,0 0-1,0 1 3,0-14-3,0 0 2,0 0 0,0 0-8,0 0 5,0 0 2,0 0 1,0-14 0,0 1-2,0 13 3,0 0-2</inkml:trace>
    </iact:actionData>
  </iact:action>
  <iact:action type="add" startTime="95252">
    <iact:property name="dataType"/>
    <iact:actionData xml:id="d31">
      <inkml:trace xmlns:inkml="http://www.w3.org/2003/InkML" xml:id="stk31" contextRef="#ctx0" brushRef="#br0">22545 10477 0,'0'0'6,"0"0"3,0 0 0,0 0 1,0 0 0,0 0-1,0 0 0,0 0-5,0 0 2,0 0 3,27 0 1,-1-13-1,15 0 1,12 0-1,27-1 0,14-12 2,-28 12 1,-26 1-6,-13 0 4,-13 0-8,-1-1 4,-13 14 3</inkml:trace>
    </iact:actionData>
  </iact:action>
  <iact:action type="add" startTime="95545">
    <iact:property name="dataType"/>
    <iact:actionData xml:id="d32">
      <inkml:trace xmlns:inkml="http://www.w3.org/2003/InkML" xml:id="stk32" contextRef="#ctx0" brushRef="#br0">22371 10464 0,'0'0'4,"0"0"6,0 0 0,0 27-1,27-1 0,0 14 2,0 13-2,13 27 0,-14-27 0,-12-13-6,12 66 3,-12-13 3,-1-13 1,0-13-1,1-28 1,-14-12 0,0-14-2,0 1 3,0-14-3,27-14 2,-14 14-1,0-13-7,14-14 5,13 1 3,13-14-1,28 0 2,-15 14-2,1-1 0,-27 0 0,0 14 0,0 13 1,0 0-1,-13 0 1,-14 0-7,14 27 3,-13-1 4,-1 27-1,-26 14 0,-1 26 1,-13 13-1,-26-13 1,-14 0 0,14-26-1,-1-27 0,41-27 0,0-13-7,-14 13 5,0-26 3,1-14-1,12 14 1,14 13 0</inkml:trace>
    </iact:actionData>
  </iact:action>
  <iact:action type="add" startTime="96128">
    <iact:property name="dataType"/>
    <iact:actionData xml:id="d33">
      <inkml:trace xmlns:inkml="http://www.w3.org/2003/InkML" xml:id="stk33" contextRef="#ctx0" brushRef="#br0">23627 10624 0,'0'0'5,"0"0"4,0 0-7,0 0 5,0 0 3,0 26-1,0 27 1,0 0 0,0 1-1,13-1 0,1 27 0,-1-1 5,14 1-8,-14-40 3,0-14-7,14 41 5,0-14 2,-1-13 1,15-13-1,12-14 0,0-26 1,1-14-1,26-26 1,-13-40 0,-27-14 0,-27 54 0,1 0-8,-14-53 4,-14 26 3,-13 0 1,-13 14-1,-13 13 0,-27 13 1,-14 13-1,-13 14 1,67 13 0,40 0-2</inkml:trace>
    </iact:actionData>
  </iact:action>
  <iact:action type="add" startTime="96786">
    <iact:property name="dataType"/>
    <iact:actionData xml:id="d34">
      <inkml:trace xmlns:inkml="http://www.w3.org/2003/InkML" xml:id="stk34" contextRef="#ctx0" brushRef="#br0">22131 11806 0,'0'0'5,"0"0"4,0 0 1,0 0-1,0 0 1,0 0-1,0 0 1,0 0 0,0 0-1,0 0-6,0 0 3,0 0 3,0 0 1,0 27-1,0 0 1,0 12-1,13-25 2,14-1-4,0 0 3,0-26-1,-1 13 2,1-13-8,26-27 3,-13-13 3,1-1 0,-28 15 1,0 12-1,1 0 2,-14 14-2,0 13 0,0 0-1,0 0 2,0 0-1,-14 0-6,1 0 4,0 13 2,-1 1 1,14-14-1,0 0 0,0 0 1,0 0 0</inkml:trace>
    </iact:actionData>
  </iact:action>
  <iact:action type="add" startTime="97380">
    <iact:property name="dataType"/>
    <iact:actionData xml:id="d35">
      <inkml:trace xmlns:inkml="http://www.w3.org/2003/InkML" xml:id="stk35" contextRef="#ctx0" brushRef="#br0">19967 13215 0,'0'0'4,"0"0"-2,0 0 4,0 0 4,0 0 0,0-13-1,27-14 0,0-13 1,26 0 0,41-26-1,39 0 4,14-14-7,-67 40 6,-13 0-12,133-53 7,41 13 2,-1 1 1,54-14-1,27 13 0,-1 0 0,27 14 1,-13-14-1,0 13 1,-40 1-1,-160 39 1,-14 1-8,134-14 5,-27 0 3,-67 14-1,-40-1 0,-26 14 1,-28-1 0,-39 1 0,-14 13 0,-26-13-2,13-1 1,0 14 0,0 0-7</inkml:trace>
    </iact:actionData>
  </iact:action>
  <iact:action type="add" startTime="98084">
    <iact:property name="dataType"/>
    <iact:actionData xml:id="d36">
      <inkml:trace xmlns:inkml="http://www.w3.org/2003/InkML" xml:id="stk36" contextRef="#ctx0" brushRef="#br0">21143 12883 0,'0'0'4,"0"0"6,0 0 0,0 0-8,0 0 5,0 0 2,0 13 1,26 40-1,1 40 2,0 27-2,0 13 3,13 0-5,-27-14 2,0 14 1,1-66-1,-14-14-7,13 66 5,-13 1 2,0-14 1,0-39 0,0-1-2,0-26 2,0-27-1,0-13 0,0-26 1,27-27 0,-14 13-1,14 0-7,0 0 5,-27 40 2</inkml:trace>
    </iact:actionData>
  </iact:action>
  <iact:action type="add" startTime="98507">
    <iact:property name="dataType"/>
    <iact:actionData xml:id="d37">
      <inkml:trace xmlns:inkml="http://www.w3.org/2003/InkML" xml:id="stk37" contextRef="#ctx0" brushRef="#br0">22612 12657 0,'0'0'5,"0"0"4,-14 0-7,-39 0 6,-40 26 1,-1 1 1,1 13 2,12 0-5,28-14 4,0 1-3,-1 0 2,1 12-1,26-12 2,14-14-2,-1 1-8,1 25 5,13 15 4,27 12-1,39 40 1,41 14-1,40 26 0,-13-13 1,-27-40 0,-14 0 0,-26-26-2,-40-28 2,-14-12-8,27 26 6,-27 14 1,-13-28 1,-13 1-1,0 0 1,-14-27 0,-13-26-2,0-13 2,-14-41 0,41-39-1,13 39 2,0 1-11,27-67 6,26-13 4,1 0 0,-14-1-2,13-12 2,-26 79-1,-27 80 1</inkml:trace>
    </iact:actionData>
  </iact:action>
  <iact:action type="add" startTime="99176">
    <iact:property name="dataType"/>
    <iact:actionData xml:id="d38">
      <inkml:trace xmlns:inkml="http://www.w3.org/2003/InkML" xml:id="stk38" contextRef="#ctx0" brushRef="#br0">23614 13188 0,'0'0'4,"0"0"5,0 0 1,0 0-1,0 0 0,0 0 1,-14 0 0,14 0-1,-13 0-6,-14 14 3,-13 12 4,0 27 0,0 27 0,13 66-1,14-13 0,13-40 0,27-26 1,-1-27 0,1-27 0,0 0 0,-1-13-10,14 0 7,14-40 3,13-39-1,-14-14 1,-13 13-1,-27 0 0,1 27 3,-14 0-4,-14 0 2,1-1-2,0 28 2,-1 13-9,-12-14 6,-1 0 2,14 27 1,13 0-1</inkml:trace>
    </iact:actionData>
  </iact:action>
  <iact:action type="add" startTime="99637">
    <iact:property name="dataType"/>
    <iact:actionData xml:id="d39">
      <inkml:trace xmlns:inkml="http://www.w3.org/2003/InkML" xml:id="stk39" contextRef="#ctx0" brushRef="#br0">24121 13149 0,'0'0'3,"0"0"7,0 0 0,0 0-8,0 0 5,-13 0 2,-1 13 1,-12 13 0,-14 1-1,13 0 1,0 12-1,0-12 0,14-14 0,0 1 1,13-1 1,0-13-8,0 0 1,0 0 8,0-13-5,26-27 3,28 0-1,13-27 1,13 1 0,-13 13-1,-14 26 0,-13 1 0,-13 12 1,-14 14-7,0 0 3,1 0 3,-1 27 1,0 13 1,-26 13-4,-14 40 4,-13 27-2,-13-1-1,26-39 5,1-27-6,12-26 3,1-14-8,13 0 4,0 1 4,0-1 1,0-13-3,27 13 2,-1-13-1,28 13 0,-1 1 0,14 12 1,0 1-1,-41-14 2,1 14-9,40 26 5,-14 40 1,-13 40 2,-40 0-1,-26-27 1,-14 0 0,-27 1-1,-13-14 1,13-40 0,0-27-2,40-26 1,-13-13-7,-26-40 5,12-67 3,14-52-1,53-14 0,54-27 1,13 14 0,0 39-1,1 14 0,-1 26 1,-40 54 0,-40 66-1,0 0-6</inkml:trace>
    </iact:actionData>
  </iact:action>
  <iact:action type="add" startTime="101364">
    <iact:property name="dataType"/>
    <iact:actionData xml:id="d40">
      <inkml:trace xmlns:inkml="http://www.w3.org/2003/InkML" xml:id="stk40" contextRef="#ctx0" brushRef="#br0">25149 12139 0,'0'0'7,"0"0"2,0 0 0,0 0 1,0 0-1,0 0 1,0 0-8,0 0 5,14 0 2,12 0 2,28-14-2,39 1 1,28-14-2,-28 1 5,-26-1-6,-14 27 3,-26 0 0,-27 0-2,0 0-6</inkml:trace>
    </iact:actionData>
  </iact:action>
  <iact:action type="add" startTime="101668">
    <iact:property name="dataType"/>
    <iact:actionData xml:id="d41">
      <inkml:trace xmlns:inkml="http://www.w3.org/2003/InkML" xml:id="stk41" contextRef="#ctx0" brushRef="#br0">25617 12870 0,'0'0'3,"27"0"7,26-14 0,40-26-1,-26 14 1,-67 26-1</inkml:trace>
    </iact:actionData>
  </iact:action>
  <iact:action type="add" startTime="104197">
    <iact:property name="dataType"/>
    <iact:actionData xml:id="d42">
      <inkml:trace xmlns:inkml="http://www.w3.org/2003/InkML" xml:id="stk42" contextRef="#ctx0" brushRef="#br0">25336 11036 0,'0'0'4,"0"0"5,0 0-7,0 0 5,0 13 3,-13 13 0,13 1-1,0-14 1,0 1-1,0-1 0,0-13 1,0 0-1,0 0 0,0 0 1,0 0-7,0 0 3,0 0 4,0 0-1,0 0 1,0 0-1,0 0 1,0 0 0,0 0-2,-13 0 2,-1 0-2,1 13 5,0 0-13,-27 14 6,-1 26 4,15-13-1,-1 0 4,14-27-6,13 1 2,0-14 1,0 0-1,0 0 0,13-14 1,0 14 0,-13-13-8,14 0 5,-1-1 2,0 1 0,1 13 0,-14 0 0,0 0 1,0 0-1,0 0 1,0 0 0,0 0-1</inkml:trace>
    </iact:actionData>
  </iact:action>
  <iact:action type="add" startTime="104948">
    <iact:property name="dataType"/>
    <iact:actionData xml:id="d43">
      <inkml:trace xmlns:inkml="http://www.w3.org/2003/InkML" xml:id="stk43" contextRef="#ctx0" brushRef="#br0">25750 13135 0,'0'0'5,"0"0"4,0 0 0,0 0 1,0-13 1,0-14-3,0-12 2,0 12 0,0 0-1,0 27 1,0-13-8,0 13 4,0 0 3,0 0 1,0 0-1,-13 0 1,13 13 0,0 14-2,0 0 3,0-14-2,0 0 0,0 0 1,0-13-6,0 0 1,0 0 4,0-26 0,13-14 2,1-13-3,-14 0 2,0 26-1,0 1 0,0 12 1,-14 1-1,14 13 1,0-13-7,0 13 4,0 0 2</inkml:trace>
    </iact:actionData>
  </iact:action>
  <iact:action type="add" startTime="105974">
    <iact:property name="dataType"/>
    <iact:actionData xml:id="d44">
      <inkml:trace xmlns:inkml="http://www.w3.org/2003/InkML" xml:id="stk44" contextRef="#ctx0" brushRef="#br0">26191 9746 0,'0'0'1,"0"0"3,0 0 4,0 0 1,0 0 2,0 0-2,14 27 1,12 40-2,1 39 2,13 27 3,0 0-6,-27-67 2,-13-13-8,14 67 6,-1-27 3,0 0 0,-13-27-1,0 1 1,0-14-1,0-13 1,0-27-1,0-13 1</inkml:trace>
    </iact:actionData>
  </iact:action>
  <iact:action type="add" startTime="106340">
    <iact:property name="dataType"/>
    <iact:actionData xml:id="d45">
      <inkml:trace xmlns:inkml="http://www.w3.org/2003/InkML" xml:id="stk45" contextRef="#ctx0" brushRef="#br0">27273 9879 0,'0'0'4,"0"0"6,-13 0-1,-14 27 1,14-14-1,-14 1-6,-40 25 3,-26 1 4,-1 13 2,14-13-4,27 0 2,26-13-1,0-14 1,14 0-2,-1 14 2,14-1 0,0-12-1,14 12-8,26 28 6,13 12 3,14 0-1,-14-12 1,1-1-1,-14 0 0,0-13 1,-13 13-1,-14 0 0,0-13 1,-13-13 0,0-14-8,-13 27 5,0 0 2,-1-14 1,14-13-1,0 1 0,0-14 1,0 0-1,0-14 1,27-39 0,13-13-2,-13 26 2,-14 0-8,27-40 5,0 1 2,-13-14 2,0-14-3,-14 67 2,-13 40 0</inkml:trace>
    </iact:actionData>
  </iact:action>
  <iact:action type="add" startTime="106991">
    <iact:property name="dataType"/>
    <iact:actionData xml:id="d46">
      <inkml:trace xmlns:inkml="http://www.w3.org/2003/InkML" xml:id="stk46" contextRef="#ctx0" brushRef="#br0">26552 11727 0,'0'0'3,"13"0"6,-13-14-7,67-12 5,40-41 3,13 14 3,0-13-7,14 13 5,-1-1-2,-39 1 1,-27 13-1,-27 14 0,-14-1 1,-12 27-1,-14 0-8,0 0 6,0 0 2</inkml:trace>
    </iact:actionData>
  </iact:action>
  <iact:action type="add" startTime="107300">
    <iact:property name="dataType"/>
    <iact:actionData xml:id="d47">
      <inkml:trace xmlns:inkml="http://www.w3.org/2003/InkML" xml:id="stk47" contextRef="#ctx0" brushRef="#br0">26846 11979 0,'0'0'4,"0"0"5,0 0-6,0 0 4,13 27 2,14 13 0,-1 39 1,1 28-1,-14-1 5,1-13-8,-1 0 4,-13-27-1,0-26 1,0-13 0,0-14-9,0 0 5,0 1 4,0-14-1,0 0 0,0-14 3,0 14-5,0 0 3</inkml:trace>
    </iact:actionData>
  </iact:action>
  <iact:action type="add" startTime="107618">
    <iact:property name="dataType"/>
    <iact:actionData xml:id="d48">
      <inkml:trace xmlns:inkml="http://www.w3.org/2003/InkML" xml:id="stk48" contextRef="#ctx0" brushRef="#br0">27567 11766 0,'0'0'5,"0"0"-2,-14 0 4,1 27 2,-27 0 1,0-1-1,0 1 0,-14 13 2,28-14-2,-1-12 0,0-1 0,14 0 2,13 0-2,-13-13-8,13 14 7,0-14 1,0 0 0,0 0 2,26 13-1,28 14-1,26-1 0,-13 1 0,-1-1 1,-12 1-1,-27-14 1,-14 0-8,27 14 4,-27 0 5,1-1-2,-1 14 0,-13-13 0,0-14 0,0 0 1,0-13-1,0 0 1,0-13 0,0 0-1,0-14-7,0-26 5,27-14 2,-1-12 1,-12-14 0,-1-14 0,-13 41-1,0 66 0</inkml:trace>
    </iact:actionData>
  </iact:action>
  <iact:action type="add" startTime="108635">
    <iact:property name="dataType"/>
    <iact:actionData xml:id="d49">
      <inkml:trace xmlns:inkml="http://www.w3.org/2003/InkML" xml:id="stk49" contextRef="#ctx0" brushRef="#br0">26058 14544 0,'0'0'5,"0"0"4,0 0 0,0 0-7,0 0 5,0 0 3,0 0-1,0 0 1,0 0-1,0 0 1,0 0 0,0 0-1,0 0 0,0-13 1,0 13-1,13-14-6,0 1 3,14 0 4,0 0-1,-1-1 1,1 1-1,0 0 0,0 13 2,-1 0-3,-12 0 2,12 0-1,-12 0 1,-1 0-7,14 26 3,13 1 5,13 13-3,27 13 2,1 27 0,12-1-1,-13-12 1,0-27-1,14-27-1,-14 0 3,-40-13-2,-13-13-8,53-14 6,0-13 3,-13 1-1,0-15 1,-27 15-1,0-1 0,0 0 1,-14 0-1,1 0 0,-13 0 1,-1 27-1,-13 0-6,13-14 4,1 14 2,-14 0 1,0 13-1,0 0 0,0 0 1,0 0 0,0 0-1,0 0 1</inkml:trace>
    </iact:actionData>
  </iact:action>
  <iact:action type="add" startTime="109482">
    <iact:property name="dataType"/>
    <iact:actionData xml:id="d50">
      <inkml:trace xmlns:inkml="http://www.w3.org/2003/InkML" xml:id="stk50" contextRef="#ctx0" brushRef="#br0">25951 15169 0,'0'0'4,"0"0"-2,0 0 5,0 0 2,0 0 1,0 0-1,0 0 1,0 0 0,0 0-1,0 0 1,26-14-1,1 1 1,-13 13-1,-1-13-6,40-1 3,1 14 4,-1 0-2,1 0 2,-1 27 2,14 0-4,-14-1 1,1 27 1,-1 27-1,0 13 0,-26-53 1,0-13-8,13 39 4,13-26 4,-13 0-1,14-27 1,13 0 0,13-39 0,13-27-1,1-27 0,-1 13 0,1 14 1,-54 27 0,-13-1-9,39-26 6,1 13 4,0-13-3,-27 26 3,0 1-3,0-1 2,-27 14-1,1 13 1,-14 0-2,0 0 2,0 0 0,0 0-8,0 0 4,0 0 4,0 0 0,0 0-2</inkml:trace>
    </iact:actionData>
  </iact:action>
  <iact:action type="add" startTime="110479">
    <iact:property name="dataType"/>
    <iact:actionData xml:id="d51">
      <inkml:trace xmlns:inkml="http://www.w3.org/2003/InkML" xml:id="stk51" contextRef="#ctx0" brushRef="#br0">28822 13906 0,'0'0'4,"0"0"5,0 0 0,0 0 1,0 0-1,0 0-4,0 0 0,0 0 4,0 0 1,0 0-1,-13-13 1,-14 13-1,-13 0 0,-13 26 1,-14 14 0,-13 27 0,40-27 1,0 13-11,-27 66 7,13-12 2,14 26 0,14 26 0,26 0 1,0-52-1,13-41 2,14-26-1,-1 0-1,1-13 0,-14-14 0,14-13-8,27-13 7,-1-54 1,14-26 0,-14-13 2,-13 13-3,0-27 3,-26-13-3,-1 14 1,-26 12 1,-1 28 0,14 52-1,-13 0-6,0 1 3,-1-1 4,1 1-1,0 12 1,-1 1 0,14 13-1,0 0 0</inkml:trace>
    </iact:actionData>
  </iact:action>
  <iact:action type="add" startTime="111071">
    <iact:property name="dataType"/>
    <iact:actionData xml:id="d52">
      <inkml:trace xmlns:inkml="http://www.w3.org/2003/InkML" xml:id="stk52" contextRef="#ctx0" brushRef="#br0">29103 14703 0,'0'0'4,"0"0"5,0 0 1,0 0 0,0 0 0,0 0-1,0 0 0,0 0 0,0 0-5,0 0 2,0 0 3,0-13 0,13 0 1,0 13 0,-13 0-1</inkml:trace>
    </iact:actionData>
  </iact:action>
  <iact:action type="add" startTime="111410">
    <iact:property name="dataType"/>
    <iact:actionData xml:id="d53">
      <inkml:trace xmlns:inkml="http://www.w3.org/2003/InkML" xml:id="stk53" contextRef="#ctx0" brushRef="#br0">29704 14145 0,'0'0'3,"0"0"7,0 14 0,13 12-1,-13-13 3,0 1-11,13 26 5,1-1 3,-1 15 1,-13-14 0,0-1-1,0 1 0,0 0 0,0 0 1,0-13-1,0-14 1,0 0-1,0-13-7,0 13 6,0-13 0</inkml:trace>
    </iact:actionData>
  </iact:action>
  <iact:action type="add" startTime="111803">
    <iact:property name="dataType"/>
    <iact:actionData xml:id="d54">
      <inkml:trace xmlns:inkml="http://www.w3.org/2003/InkML" xml:id="stk54" contextRef="#ctx0" brushRef="#br0">30505 13414 0,'0'0'5,"0"0"5,-13 0 0,-1 0-1,-12 14 0,-1-1 2,14 0-2,-14-13-6,-13 14 3,0-1 3,0 0 0,0 14 1,0 13 0,13 13 0,0 26 1,27 1-3,27 13 1,13 0 1,-13-53 0,-1 0-9,28 13 5,-1-40 3,14 1 1,0-28 0,-14 1 1,-13 0-3,0-14 2,-26 1-1,-1-14 1,-13 0-1,0 27 0,-13-14-7,-1-13 5,1 14 2,0-1 1,-1 0 0,14 27-2,0 0 2,0 0-1,0 0 1,0 27 0,0 0-1,0-1 0,14 14-7,12 66 5,-12 14 2,-1-14 1,0-13-1,1-26 1,-14-27 0,0-14-1,0-12 0,0-14 1,0 0-1,0 0 1,0 0-7</inkml:trace>
    </iact:actionData>
  </iact:action>
  <iact:action type="add" startTime="112540">
    <iact:property name="dataType"/>
    <iact:actionData xml:id="d55">
      <inkml:trace xmlns:inkml="http://www.w3.org/2003/InkML" xml:id="stk55" contextRef="#ctx0" brushRef="#br0">29477 13255 0,'0'0'2,"0"0"7,0 0 1,0 0 0,0 0-1,0 0 1,0 0-7,0 0 3,0 26 4,26 28-1,1 39 1,0 13-2,0 14 6,-1 12-8,1 15 5,0-1-3,-1-27 2,-12-65-1,-14-1-8,13 13 7,0-26 1,1 0 0,-14-27 1,0 1-1,0-14 1</inkml:trace>
    </iact:actionData>
  </iact:action>
  <iact:action type="add" startTime="113074">
    <iact:property name="dataType"/>
    <iact:actionData xml:id="d56">
      <inkml:trace xmlns:inkml="http://www.w3.org/2003/InkML" xml:id="stk56" contextRef="#ctx0" brushRef="#br0">29290 14544 0,'0'0'4,"0"0"6,0 0 0,0 0-1,0 0-5,0 0 1,0 0 6,0 0-2,0 0 0,0 0 0,0 0 0,0 0 1,0 0 0,-14 0-1,1 13 0,13 1 0,-13-1-6,13 13 4,0-12 2,0-1 1,0 0 0,0 1-2,0-14 2,0 0-1,0 0 1,0 0-1,0 0 1,0 0-1,0-14-5,0 1 1,0 0 5,-14-1-1,1 1 1,0 0-1,13 13 1,0 0-1,0 0 0,0 0 1</inkml:trace>
    </iact:actionData>
  </iact:action>
  <iact:action type="add" startTime="124460">
    <iact:property name="dataType"/>
    <iact:actionData xml:id="d57">
      <inkml:trace xmlns:inkml="http://www.w3.org/2003/InkML" xml:id="stk57" contextRef="#ctx0" brushRef="#br0">28288 8325 0,'0'0'0,"0"0"3,-13 0 6,-1 0 1,1 0-8,-27 0 5,-27 0 3,0 0-1,-13 13 0,-13-13 3,-14 0-4,-27 0 1,14-13 1,0-1-1,0 1 1,40 13-1,-1 0-7,-92 0 4,13-13 5,-1 13-1,-39 0-1,13-14 1,27 14-2,-41 0 2,-12 0 0,52 0-1,-39-13 0,93 13 3,0 0-12,-80 0 7,-26 0 2,-14 0 0,13 0 0,-13 13 1,-14 14-1,28 0 0,-41-1 1,14 1-1,53-1 1,80-12-1,-13 12-7,-94 14 6,54 0 1,-41 13 0,1 13 1,40 14-1,13 0 2,-27 26-2,-13 14-1,40-27 2,14 26-1,66-52 2,14-1-10,-94 67 6,0 0 3,27 27 0,13 12-2,27 1 2,-14-13-1,1 39 1,-14-13-1,27-13 1,13 13 0,40-93 0,0 13-7,-13 67 1,14 13 6,-1 13 0,27-13-2,0-26 2,27 53 0,-1-1 0,28 1-2,12 13 3,15-14-3,-41-105 2,0-14-8,40 133 5,-13-14 2,26 1 1,27 26 0,14-26-1,-14-27 0,14 26 1,13 1-1,26-14 0,-13 1 1,-79-107 0,-15 0-8,108 93 4,26-27 4,-26 1-1,40 13 1,13-14-1,-27-26 0,54 13 1,0 0 0,-27-13-1,26-13 0,-132-67 2,-15 0-10,162 67 6,-1-1 2,13-12 1,1-14-1,-41-27 1,27 1-1,-13-1 1,13-13-1,13-13 0,-26 0 1,-120-27-1,-1-13-5,121 13 2,27 1 4,-1-1-2,0-26 2,1-14 0,-27-13-1,13-13 0,-13-13 1,26-1-2,1-26 2,-148 53 1,-13-13-10,147-53 6,-40 0 2,27-14 1,0-26-1,-40 0 1,39-14-1,-26 1 0,-26-1 1,26-39-1,-27 26 1,-120 93-1,0-13-7,81-106 5,-1 0 3,-26-1 0,-28 14-1,-25 13 0,-15 1 1,-12-14-1,-14 0 1,-14 0-1,-12-27 0,-1 107 1,-13-14-9,-13-79 7,-1-14 1,-26-13 1,0 0-1,0-13 0,-40 0 1,-27 0 0,0-14-1,14 14 1,-14-14-2,54 120 2,-14 1-7,-80-121 3,0 1 4,14 26-1,-1-14 1,-26-12-1,-14 53 1,27-1 0,-13 14-2,-27 27 1,0 12 1,93 81 0,-12 13-7,-121-80 3,0 13 4,-27 27-1,-13 27 0,26 13 0,-13 0 1,27-1-1,-26 15 1,-1 12 0,54 0-1,79 27 1,1 0-8,-120 0 5,53 27 3,-14 13-2,1 13 1,53 13 2,14 27-2,12 1 0,1-1 0,0-14 1,27-12-1,53-41 1,-1 1-8,-52 13 5,-54 13 2,54-27 1,93-26-1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312" units="cm"/>
          <inkml:channel name="Y" type="integer" max="1872" units="cm"/>
          <inkml:channel name="T" type="integer" max="2.14748E9" units="dev"/>
        </inkml:traceFormat>
        <inkml:channelProperties>
          <inkml:channelProperty channel="X" name="resolution" value="96" units="1/cm"/>
          <inkml:channelProperty channel="Y" name="resolution" value="96.49484" units="1/cm"/>
          <inkml:channelProperty channel="T" name="resolution" value="1" units="1/dev"/>
        </inkml:channelProperties>
      </inkml:inkSource>
      <inkml:timestamp xml:id="ts0" timeString="2023-03-03T01:49:18.75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8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1" timeString="2023-03-03T01:49:18.754"/>
    </inkml:context>
  </inkml:definitions>
  <iact:action type="add" startTime="23884">
    <iact:property name="dataType"/>
    <iact:actionData xml:id="d0">
      <inkml:trace xmlns:inkml="http://www.w3.org/2003/InkML" xml:id="stk0" contextRef="#ctx0" brushRef="#br0">18151 3062 0,'0'0'1,"0"0"1,0 0 8,0 0-1,0 0 1,0 0 0,13 0-1,14-13 1,0-1-1,26 1 0,14 0 1,-14 13 0,1-14-7,53 1 5,0 13 0,26 0 2,27 0 0,1 0-1,-14 0 0,-1 0 0,55 0 2,-28 0-3,-26 0 2,-67 0 0,1 0-10,119 0 7,-13 0 2,-27-13 1,54 13-1,0 0 1,-54 0-1,40 0 1,1 0 0,-28 0-2,14 0 2,-80 0 0,13 0-8,67 0 4,13 0 4,41 0-1,-27 0 1,13 0-1,26 13 1,-39-13 0,13 13 0,14 1 0,-55-14-1,-79 0 1,14 0-9,119 0 5,-66-14 3,39 14 1,1-13 0,-54 0 0,14 0-2,26-1 2,-26 1-1,-41 0 0,-12-1 0,-55 14 1,1-13-8,53 0 5,-26 0 3,-27 13 0,-27 0-1,0 0 0,-27 0 1,0 0-1,1 0 2,-14 0-3,0 0 2,0 0-1,-14-14-7,1 14 5,13 0 2</inkml:trace>
    </iact:actionData>
  </iact:action>
  <iact:action type="add" startTime="24871">
    <iact:property name="dataType"/>
    <iact:actionData xml:id="d1">
      <inkml:trace xmlns:inkml="http://www.w3.org/2003/InkML" xml:id="stk1" contextRef="#ctx0" brushRef="#br0">17924 3806 0,'0'0'5,"0"0"3,-13-13 2,-1 0 0,14 13 0,-13-14-8,0 1 5,-1 0 2,14 13 1,0 0-1,0 0 1,0 0-1,0 0 0,0-14 1,40 14-1,14 0 1,-14 0-1,0 0-6,67 0 3,26 14 8,41-1-8,-27 0 4,-14-13 0,28 0-1,12-13 0,-13 0 0,1-1 1,39 1-1,-93 0 2,13-1-10,67 1 5,40 0 3,14 0 0,12-1 1,14 1-1,-53 13 1,53 0-1,0-13 0,-13 13 1,27 0 0,-161 0-1,0 0-6,147 0 3,-13 0 4,-14 0-1,14 0 0,-40 0 1,26 0-1,1 0 0,-68-14 1,41 14 0,13-13-1,-134 13 1,-26-13-8,93 13 5,41-13 2,-28-1 0,-52 14 1,-1-13-1,27 13 1,0-13-1,-27-1 0,-27 14 1,-13 0-1,-40 0 1,-13-13-8,40 13 5,13-13 2,-13 13 1,-27 0-1,0 0 0,-27 0 1,1 0-1,-1 0 2,-13 0-3,0 0 1</inkml:trace>
    </iact:actionData>
  </iact:action>
  <iact:action type="add" startTime="70592">
    <iact:property name="dataType"/>
    <iact:actionData xml:id="d2">
      <inkml:trace xmlns:inkml="http://www.w3.org/2003/InkML" xml:id="stk2" contextRef="#ctx0" brushRef="#br0">12034 6703 0,'0'0'1,"0"0"1,0 0 6,0 0 1,0 0 2,0 0-2,0 0 0,0 0 1,0 0-2,0 0 2,13 0 0,1 13 0,-1-13-6,14 14 1,26-1 4,1 0 0,-1-13 0,1 0 1,-1 0-1,-13 0 4,0 0-5,0 0 3,0 0-3,-26 0 2,-14 0-9,13 0 5,0 0 3,1 0 1,-14 0-1</inkml:trace>
    </iact:actionData>
  </iact:action>
  <iact:action type="add" startTime="71108">
    <iact:property name="dataType"/>
    <iact:actionData xml:id="d3">
      <inkml:trace xmlns:inkml="http://www.w3.org/2003/InkML" xml:id="stk3" contextRef="#ctx0" brushRef="#br0">12488 6172 0,'0'0'0,"0"0"3,0 0 6,0 0 1,0 0 0,0 0 0,0 0-1,0 0 0,0 13 1,0 13-2,0-12 2,0-1 1,0-13-9,0 13 5,0-13 1,0 0 1,0 0 4</inkml:trace>
    </iact:actionData>
  </iact:action>
  <iact:action type="add" startTime="71474">
    <iact:property name="dataType"/>
    <iact:actionData xml:id="d4">
      <inkml:trace xmlns:inkml="http://www.w3.org/2003/InkML" xml:id="stk4" contextRef="#ctx0" brushRef="#br0">12462 7726 0,'0'0'3,"0"0"7,0 0 0,0 0 0,0 0-1,0 0-6,0 0 4,0 0 2,0 0 0,0 0 0,0-13 1,-14-13 0,1-28-1,-1 15 0,14 39 2</inkml:trace>
    </iact:actionData>
  </iact:action>
  <iact:action type="add" startTime="71981">
    <iact:property name="dataType"/>
    <iact:actionData xml:id="d5">
      <inkml:trace xmlns:inkml="http://www.w3.org/2003/InkML" xml:id="stk5" contextRef="#ctx0" brushRef="#br0">12929 5972 0,'0'0'4,"0"0"6,0 0 0,0 0-1,0 0 1,0 0-1,0 0-6,0 0 4,0 0 2,0-13 0,27 0 1,13-27-1,13 0 1,1 13-1,-1 1 1,14-1 2,0 1-4,-41 12 2,-12 14-8,26 0 3,-14 0 4,-12 0 1,-1 27-1,-26 13 0,-27 13 1,0 13-1,-14 1 1,1-1-1,26-26 1,14-27 0,-1 1-7,-12-1 2,26 0 4,0-13 1,0 0 0,0 0-1,0-13 0,13 0 2,14-1-2,-1 1 2,1 13-2,-13 0 1,12 0-10,1 0 8,0 27 0,-14 13 1,-26 13 1,-1 40 0,-12 13-1,-14-13 1,13-13-1,0-14 0,0-26 1,14-13-1,0-14-7,-14 0 6,-13 1 0,27-14 2,13 0-1</inkml:trace>
    </iact:actionData>
  </iact:action>
  <iact:action type="add" startTime="72659">
    <iact:property name="dataType"/>
    <iact:actionData xml:id="d6">
      <inkml:trace xmlns:inkml="http://www.w3.org/2003/InkML" xml:id="stk6" contextRef="#ctx0" brushRef="#br0">12835 6969 0,'0'0'1,"0"0"3,0 0 4,27 0 1,0 0 1,26-13 0,1-1-1,26-25 1,0-1 0,27-27 3,13-26-6,-67 53 3,-12 0-10,25-39 7,1 26 2,-27 26 0,-40 27 1</inkml:trace>
    </iact:actionData>
  </iact:action>
  <iact:action type="add" startTime="73024">
    <iact:property name="dataType"/>
    <iact:actionData xml:id="d7">
      <inkml:trace xmlns:inkml="http://www.w3.org/2003/InkML" xml:id="stk7" contextRef="#ctx0" brushRef="#br0">13169 7594 0,'0'0'5,"0"0"6,0 0-2,0-14 1,14 14-1,-1-13-6,41-27 3,26-13 4,13-13 0,-26 12 2,-27 15-4,0 12 1,-27 0 1,1 14-1,-1 13 0,-13 0-1,0 0 1,0 0-5,-13 40 2,-14 13 3,-13 14 1,-13-1 0,12-13-1,15-13-1,-1-13 2,14-14-1,13 0 2,0 0-3,0 1 3,0-14-9,26 26 4,14 1 4,1-1-1,-1 1 0,0 0 0,-14 13 1,-12 26-1,-1 14 2,-26-1-3,-54 28 1,27-54 1,-14 0-8,-39 27 5,53-40 3,40-40-1</inkml:trace>
    </iact:actionData>
  </iact:action>
  <iact:action type="add" startTime="78667">
    <iact:property name="dataType"/>
    <iact:actionData xml:id="d8">
      <inkml:trace xmlns:inkml="http://www.w3.org/2003/InkML" xml:id="stk8" contextRef="#ctx1" brushRef="#br0">13293 8362 0</inkml:trace>
    </iact:actionData>
  </iact:action>
  <iact:action type="add" startTime="78772">
    <iact:property name="dataType"/>
    <iact:actionData xml:id="d9">
      <inkml:trace xmlns:inkml="http://www.w3.org/2003/InkML" xml:id="stk9" contextRef="#ctx1" brushRef="#br0">13293 8362 0</inkml:trace>
    </iact:actionData>
  </iact:action>
  <iact:action type="add" startTime="78868">
    <iact:property name="dataType"/>
    <iact:actionData xml:id="d10">
      <inkml:trace xmlns:inkml="http://www.w3.org/2003/InkML" xml:id="stk10" contextRef="#ctx1" brushRef="#br0">13293 8362 0</inkml:trace>
    </iact:actionData>
  </iact:action>
  <iact:action type="add" startTime="79070">
    <iact:property name="dataType"/>
    <iact:actionData xml:id="d11">
      <inkml:trace xmlns:inkml="http://www.w3.org/2003/InkML" xml:id="stk11" contextRef="#ctx1" brushRef="#br0">13293 8362 0</inkml:trace>
    </iact:actionData>
  </iact:action>
  <iact:action type="add" startTime="83246">
    <iact:property name="dataType"/>
    <iact:actionData xml:id="d12">
      <inkml:trace xmlns:inkml="http://www.w3.org/2003/InkML" xml:id="stk12" contextRef="#ctx1" brushRef="#br0">13293 8362 0</inkml:trace>
    </iact:actionData>
  </iact:action>
  <iact:action type="add" startTime="183817">
    <iact:property name="dataType"/>
    <iact:actionData xml:id="d13">
      <inkml:trace xmlns:inkml="http://www.w3.org/2003/InkML" xml:id="stk13" contextRef="#ctx0" brushRef="#br0">12702 13747 0,'0'0'3,"0"0"-2,0 0 7,0 0 1,0 0 1,0 0 0,0 0 0,0 0-1,13-14 0,14 14 1,-14-13-8,54-14 5,13-12 2,0-1 0,-13 0 3,-13 13-3,-14 1 1,0-1-1,0 1 1,-27 12-1,1 1-1,-14 13 1,0-13-7,0 13 6</inkml:trace>
    </iact:actionData>
  </iact:action>
  <iact:action type="add" startTime="184209">
    <iact:property name="dataType"/>
    <iact:actionData xml:id="d14">
      <inkml:trace xmlns:inkml="http://www.w3.org/2003/InkML" xml:id="stk14" contextRef="#ctx0" brushRef="#br0">13183 13281 0,'0'0'1,"0"0"5,0 0 2,0 0 2,0 0 0,0 0-1,0 0 0,0 0 1,0 0-1,0 0 1,0 0-1,0 0 1,0 0-8,0 0 5,0 0 3</inkml:trace>
    </iact:actionData>
  </iact:action>
  <iact:action type="add" startTime="184493">
    <iact:property name="dataType"/>
    <iact:actionData xml:id="d15">
      <inkml:trace xmlns:inkml="http://www.w3.org/2003/InkML" xml:id="stk15" contextRef="#ctx0" brushRef="#br0">13236 14610 0,'0'0'4,"0"0"5,0 0 1,0 0-7,0 0 3,0 0 4,0 0 0,14 14-2,-1-1 2,0-13 0,-13 0-1,0 0 1</inkml:trace>
    </iact:actionData>
  </iact:action>
  <iact:action type="add" startTime="184981">
    <iact:property name="dataType"/>
    <iact:actionData xml:id="d16">
      <inkml:trace xmlns:inkml="http://www.w3.org/2003/InkML" xml:id="stk16" contextRef="#ctx0" brushRef="#br0">13530 12431 0,'0'0'5,"0"0"4,0 0 1,0 0-1,0 0 0,0 0 2,0 0-8,0 0 4,0 0 1,0-13 1,27-27 2,13 0-2,13-13 0,1 0 1,-14 13-1,13 13 3,-13 1-4,-13 12 2,-14 14-9,27 0 5,0 0 3,-26 27 1,-1 13 0,-26 53-1,-27 26 0,-14 1 1,1 0-1,13-41 0,13-12 1,14-41 2,-1-12-11,1 26 5,0-27 3,13 0 0,0 0 1,0-13-1,26-13 1,14-13-1,41-14 1,-28 13-1,-53 27 0</inkml:trace>
    </iact:actionData>
  </iact:action>
  <iact:action type="add" startTime="185537">
    <iact:property name="dataType"/>
    <iact:actionData xml:id="d17">
      <inkml:trace xmlns:inkml="http://www.w3.org/2003/InkML" xml:id="stk17" contextRef="#ctx0" brushRef="#br0">13477 13414 0,'0'0'5,"0"0"3,0 0-5,0 0 3,26-13 4,1 0 1,40-14-3,13-26 3,27-27 1,40-39-5,-14-14 3,-26 40-1,-27 26 1,-40 41-1,0-1-8,27-13 5,0 14 3,-27-1 1,-27 27 0,-13 0-1</inkml:trace>
    </iact:actionData>
  </iact:action>
  <iact:action type="add" startTime="185951">
    <iact:property name="dataType"/>
    <iact:actionData xml:id="d18">
      <inkml:trace xmlns:inkml="http://www.w3.org/2003/InkML" xml:id="stk18" contextRef="#ctx0" brushRef="#br0">13677 14079 0,'0'0'3,"0"0"7,0 0-8,0-13 5,27-1 4,-1-12-3,14-1 2,14-13 0,-1 14-1,1-1 0,-14 1 5,0 12-7,0 1 3,-27 13-1,-13 0-7,14 0 3,-1 13 5,0 27-1,1 53 0,-28 40 1,-12 0 0,-15 0-1,15-27 0,-1-26 1,14-40 0,13-14-1,0-12-7,0-1 5,13 0 3,27 0-2,40-39 2,40-27 0,41-80-1,-68 53 1,-93 80-2</inkml:trace>
    </iact:actionData>
  </iact:action>
  <iact:action type="add" startTime="239086">
    <iact:property name="dataType"/>
    <iact:actionData xml:id="d19">
      <inkml:trace xmlns:inkml="http://www.w3.org/2003/InkML" xml:id="stk19" contextRef="#ctx0" brushRef="#br0">27941 13228 0,'0'0'1,"0"0"0,0 0 8,0 0 0,0 0 1,0 0 0,0 0 0,13 0-2,0 0-5,41 0 4,-1-13 2,1 0 1,-1-1-1,1-12 1,-14-1 3,0 14-6,0 0 3,-14-1-1,-12-12 0,-1 13 1,-13-14-10,14-13 7,12 0 2,1-26 1,-14 13-1,1 26 0,-1 14 1,-13 13 0</inkml:trace>
    </iact:actionData>
  </iact:action>
  <iact:action type="add" startTime="239507">
    <iact:property name="dataType"/>
    <iact:actionData xml:id="d20">
      <inkml:trace xmlns:inkml="http://www.w3.org/2003/InkML" xml:id="stk20" contextRef="#ctx0" brushRef="#br0">28061 12657 0,'0'0'4,"0"0"5,0 0 1,0 0 0,0 0-1,0 0 0,0 0-6,0 0 4,0 26 2,0 1 0,0 0 1,13 12-1,-13 15 1,14 12-1,-1 14 0,-13-40 5,0-40-7</inkml:trace>
    </iact:actionData>
  </iact:action>
  <iact:action type="add" startTime="239789">
    <iact:property name="dataType"/>
    <iact:actionData xml:id="d21">
      <inkml:trace xmlns:inkml="http://www.w3.org/2003/InkML" xml:id="stk21" contextRef="#ctx0" brushRef="#br0">28435 13853 0,'0'0'5,"0"0"3,0 0 2,0 0-1,0 0 1,0 0-1,13 13 1,-13-13 0,0 0-1,0 0-6,0 0 3,0 0 3,0 0 1</inkml:trace>
    </iact:actionData>
  </iact:action>
  <iact:action type="add" startTime="240333">
    <iact:property name="dataType"/>
    <iact:actionData xml:id="d22">
      <inkml:trace xmlns:inkml="http://www.w3.org/2003/InkML" xml:id="stk22" contextRef="#ctx0" brushRef="#br0">28381 12125 0,'0'0'5,"0"0"5,0 0-1,0 0 1,0 0-1,14 0 2,-1-13-9,14 0 4,13-1 3,13 1 1,28 0-1,-1 0 1,-14 13 3,1 0-5,-13 13 1,-14 13 0,0 54 1,-27-27-1,-13 0-8,0 41 5,-27 12 6,-13 0-2,-13-13-1,0-26 0,12-14 1,15-27-1,12-12 0,14-1 1,0-13-3,0 0 4,0 0-8,27-13 3,27-14 3,26-13 0,-14-13 0,28-27 1,-41 27-1,-53 53 0</inkml:trace>
    </iact:actionData>
  </iact:action>
  <iact:action type="add" startTime="240861">
    <iact:property name="dataType"/>
    <iact:actionData xml:id="d23">
      <inkml:trace xmlns:inkml="http://www.w3.org/2003/InkML" xml:id="stk23" contextRef="#ctx0" brushRef="#br0">29156 12019 0,'0'0'5,"0"0"3,0 0 2,0 0 1,0 0-3,0 0-5,0 0 3,0 0 3,40-13 2,27-1-3,0 1 2,0 0-1,-27 0 1,0-1 0,-14 14 2,-12 0-4,-14 0 1,0 0-8,-14 14 6,1 25 2,-27 15 1,-13 12-1,26-26 1,0 0-2,0-14 2,27-12-1,14 12 1,26-13 3,-13 1-5,-1-14-7,54 13 6,14-26 2,-41-1 0,-53 14 0</inkml:trace>
    </iact:actionData>
  </iact:action>
  <iact:action type="add" startTime="241330">
    <iact:property name="dataType"/>
    <iact:actionData xml:id="d24">
      <inkml:trace xmlns:inkml="http://www.w3.org/2003/InkML" xml:id="stk24" contextRef="#ctx0" brushRef="#br0">28796 13361 0,'0'0'5,"0"0"4,0 0 1,0 0 0,0 0-1,26-13 1,28-14-1,39-39 1,81-54 0,-67 54 1,-14-14-10,94-53 4,27 0 5,-1-13 0,-106 66-1,-107 80 0</inkml:trace>
    </iact:actionData>
  </iact:action>
  <iact:action type="add" startTime="241933">
    <iact:property name="dataType"/>
    <iact:actionData xml:id="d25">
      <inkml:trace xmlns:inkml="http://www.w3.org/2003/InkML" xml:id="stk25" contextRef="#ctx0" brushRef="#br0">28715 13906 0,'0'0'5,"0"0"-3,0 0 4,0 0 3,0 0 1,0 0-1,27 0 2,0 0-3,26-13 3,14 0-2,13-27 0,0 0 5,-40 26-7,0 1-6,27-13 5,-27 12 4,-13 14-1,-14 0 0,1 0 1,-28 40 0,-12 27-1,-28 66 0,-26 13 1,0-40-1,53-66 0,0 0-6,-26 13 4,26-13 2,1-27 0,26 0 1,0 1-1,13-1 2,27-13-2,13-13-1,41-40 2,-1-27-1,-39 40 1,-14-13-7,0 0 3,-40 53 3</inkml:trace>
    </iact:actionData>
  </iact:action>
  <iact:action type="add" startTime="242478">
    <iact:property name="dataType"/>
    <iact:actionData xml:id="d26">
      <inkml:trace xmlns:inkml="http://www.w3.org/2003/InkML" xml:id="stk26" contextRef="#ctx0" brushRef="#br0">29330 13826 0,'0'0'4,"0"0"6,0 0 0,0 0 0,26 0-1,1 0 0,27 0 1,-1 0-1,-13 0 1,-13 0-8,26 0 4,-13 0 4,-13 0 2,-14 0-4,1 14 2,-1 12-1,-26 27 1,-14 40 0,-40 14-1,-13-1 1,40-66-1,0 0-8,0 13 5,13-26 3,27-14 2,27 0-1,53-13-2,80-80 3,41-39-3,-108 52 2,-93 67-2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9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7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7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29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0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1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9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0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3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3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8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AC558-7642-4C94-B4F0-A5A9FCD9BDE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87C9B-3303-48F5-BFF7-50E567B1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6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microsoft.com/office/2011/relationships/inkAction" Target="../ink/inkAction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media6.m4a"/><Relationship Id="rId21" Type="http://schemas.openxmlformats.org/officeDocument/2006/relationships/image" Target="../media/image1.png"/><Relationship Id="rId7" Type="http://schemas.openxmlformats.org/officeDocument/2006/relationships/image" Target="../media/image60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6.m4a"/><Relationship Id="rId16" Type="http://schemas.openxmlformats.org/officeDocument/2006/relationships/image" Target="../media/image15.png"/><Relationship Id="rId20" Type="http://schemas.openxmlformats.org/officeDocument/2006/relationships/image" Target="../media/image8.pn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00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90.png"/><Relationship Id="rId19" Type="http://schemas.microsoft.com/office/2011/relationships/inkAction" Target="../ink/inkAction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0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10.png"/><Relationship Id="rId12" Type="http://schemas.openxmlformats.org/officeDocument/2006/relationships/image" Target="../media/image26.png"/><Relationship Id="rId2" Type="http://schemas.openxmlformats.org/officeDocument/2006/relationships/image" Target="../media/image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Ratios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Rates and Unit Rates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5BF70FD-A5AE-5307-B436-F0148B8EC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06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6"/>
    </mc:Choice>
    <mc:Fallback>
      <p:transition spd="slow" advTm="10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17BF4-4295-8E84-6025-DCBB8ACAB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Standard(s)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712E1-9EA4-3332-94A0-51122701B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MGSE7.RP.1 Compute unit rates associated with ratios of fractions, including ratios of lengths, areas and other quantities measured in like or different units.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FBF6A2C-2867-4D56-E254-21FE9500B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1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9"/>
    </mc:Choice>
    <mc:Fallback>
      <p:transition spd="slow" advTm="2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17BF4-4295-8E84-6025-DCBB8ACAB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 Can Statement(s)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712E1-9EA4-3332-94A0-51122701B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 can compute unit rates of two quantities measured in like or different units.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4144C7-DE98-A512-11BB-DFD91F616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2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0"/>
    </mc:Choice>
    <mc:Fallback>
      <p:transition spd="slow" advTm="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1575" y="132052"/>
            <a:ext cx="12066015" cy="2746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30" y="2878281"/>
            <a:ext cx="9808152" cy="380787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97F9831-DD76-FFB4-4498-1329AF8C2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5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14"/>
    </mc:Choice>
    <mc:Fallback>
      <p:transition spd="slow" advTm="10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8137" y="309563"/>
            <a:ext cx="10280725" cy="37221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C0689E1-45E9-4C3F-E1D5-2263582258E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28080" y="2972880"/>
              <a:ext cx="10948320" cy="35694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C0689E1-45E9-4C3F-E1D5-2263582258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8720" y="2963520"/>
                <a:ext cx="10967040" cy="35881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938B7B1-A8D1-F428-87F4-D4DC26E93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50"/>
    </mc:Choice>
    <mc:Fallback>
      <p:transition spd="slow" advTm="13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4426" y="0"/>
            <a:ext cx="12051933" cy="1932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75" y="3249757"/>
            <a:ext cx="11456910" cy="6883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FEFF6E-77FC-43A4-14B9-7F9495AE66B2}"/>
                  </a:ext>
                </a:extLst>
              </p:cNvPr>
              <p:cNvSpPr txBox="1"/>
              <p:nvPr/>
            </p:nvSpPr>
            <p:spPr>
              <a:xfrm>
                <a:off x="758748" y="1932709"/>
                <a:ext cx="2002208" cy="8583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𝑃𝑒𝑜𝑝𝑙𝑒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𝑣𝑎𝑛𝑠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FEFF6E-77FC-43A4-14B9-7F9495AE6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48" y="1932709"/>
                <a:ext cx="2002208" cy="8583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03A4DD-38D8-CAD5-9446-241006086857}"/>
                  </a:ext>
                </a:extLst>
              </p:cNvPr>
              <p:cNvSpPr txBox="1"/>
              <p:nvPr/>
            </p:nvSpPr>
            <p:spPr>
              <a:xfrm>
                <a:off x="2828723" y="2027478"/>
                <a:ext cx="1814298" cy="6242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𝑝𝑒𝑜𝑝𝑙𝑒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𝑣𝑎𝑛𝑠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03A4DD-38D8-CAD5-9446-241006086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723" y="2027478"/>
                <a:ext cx="1814298" cy="624273"/>
              </a:xfrm>
              <a:prstGeom prst="rect">
                <a:avLst/>
              </a:prstGeom>
              <a:blipFill>
                <a:blip r:embed="rId8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F74FE3-E229-67BB-3997-12E1EC7532FB}"/>
                  </a:ext>
                </a:extLst>
              </p:cNvPr>
              <p:cNvSpPr txBox="1"/>
              <p:nvPr/>
            </p:nvSpPr>
            <p:spPr>
              <a:xfrm>
                <a:off x="4675283" y="2116444"/>
                <a:ext cx="1444384" cy="6242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𝑝𝑒𝑜𝑝𝑙𝑒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𝑣𝑎𝑛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F74FE3-E229-67BB-3997-12E1EC753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283" y="2116444"/>
                <a:ext cx="1444384" cy="624273"/>
              </a:xfrm>
              <a:prstGeom prst="rect">
                <a:avLst/>
              </a:prstGeom>
              <a:blipFill>
                <a:blip r:embed="rId9"/>
                <a:stretch>
                  <a:fillRect l="-2532" b="-8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78184C5-533B-42BF-B498-C79603427537}"/>
              </a:ext>
            </a:extLst>
          </p:cNvPr>
          <p:cNvSpPr txBox="1"/>
          <p:nvPr/>
        </p:nvSpPr>
        <p:spPr>
          <a:xfrm>
            <a:off x="5132918" y="1196481"/>
            <a:ext cx="1162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X = 6 people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7C74A9-C6B5-11C8-DDF5-F3FD1B56CCDC}"/>
                  </a:ext>
                </a:extLst>
              </p:cNvPr>
              <p:cNvSpPr txBox="1"/>
              <p:nvPr/>
            </p:nvSpPr>
            <p:spPr>
              <a:xfrm>
                <a:off x="6862731" y="1827551"/>
                <a:ext cx="2002208" cy="8731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($)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𝑏𝑜𝑜𝑘𝑠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7C74A9-C6B5-11C8-DDF5-F3FD1B56C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731" y="1827551"/>
                <a:ext cx="2002208" cy="8731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BF573C-CFE3-FF57-71F4-95FE8E2008C4}"/>
                  </a:ext>
                </a:extLst>
              </p:cNvPr>
              <p:cNvSpPr txBox="1"/>
              <p:nvPr/>
            </p:nvSpPr>
            <p:spPr>
              <a:xfrm>
                <a:off x="8667855" y="1888423"/>
                <a:ext cx="1814298" cy="6422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$156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𝑏𝑜𝑜𝑘𝑠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BF573C-CFE3-FF57-71F4-95FE8E200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855" y="1888423"/>
                <a:ext cx="1814298" cy="642292"/>
              </a:xfrm>
              <a:prstGeom prst="rect">
                <a:avLst/>
              </a:prstGeom>
              <a:blipFill>
                <a:blip r:embed="rId11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3B58C0-A9F6-F33E-41BD-14E9D9716063}"/>
                  </a:ext>
                </a:extLst>
              </p:cNvPr>
              <p:cNvSpPr txBox="1"/>
              <p:nvPr/>
            </p:nvSpPr>
            <p:spPr>
              <a:xfrm>
                <a:off x="10341585" y="1941916"/>
                <a:ext cx="1409300" cy="6242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𝑑𝑜𝑙𝑙𝑎𝑟𝑠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𝑏𝑜𝑜𝑘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3B58C0-A9F6-F33E-41BD-14E9D9716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1585" y="1941916"/>
                <a:ext cx="1409300" cy="624273"/>
              </a:xfrm>
              <a:prstGeom prst="rect">
                <a:avLst/>
              </a:prstGeom>
              <a:blipFill>
                <a:blip r:embed="rId12"/>
                <a:stretch>
                  <a:fillRect l="-603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75A6193-F625-49DB-6B84-406210C836A5}"/>
              </a:ext>
            </a:extLst>
          </p:cNvPr>
          <p:cNvSpPr txBox="1"/>
          <p:nvPr/>
        </p:nvSpPr>
        <p:spPr>
          <a:xfrm>
            <a:off x="10823048" y="1528287"/>
            <a:ext cx="116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X = $52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099954-C3F2-8C00-9F92-D7B506C54295}"/>
                  </a:ext>
                </a:extLst>
              </p:cNvPr>
              <p:cNvSpPr txBox="1"/>
              <p:nvPr/>
            </p:nvSpPr>
            <p:spPr>
              <a:xfrm>
                <a:off x="826515" y="4225812"/>
                <a:ext cx="2002208" cy="8613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𝐷𝑖𝑠𝑡𝑎𝑛𝑐𝑒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𝑚𝑖𝑙𝑒𝑠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𝑇𝑖𝑚𝑒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h𝑜𝑢𝑟𝑠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099954-C3F2-8C00-9F92-D7B506C54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15" y="4225812"/>
                <a:ext cx="2002208" cy="861326"/>
              </a:xfrm>
              <a:prstGeom prst="rect">
                <a:avLst/>
              </a:prstGeom>
              <a:blipFill>
                <a:blip r:embed="rId13"/>
                <a:stretch>
                  <a:fillRect l="-8841" r="-5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DEE56F-666B-DEC6-6E9E-FE406FD5B8DE}"/>
                  </a:ext>
                </a:extLst>
              </p:cNvPr>
              <p:cNvSpPr txBox="1"/>
              <p:nvPr/>
            </p:nvSpPr>
            <p:spPr>
              <a:xfrm>
                <a:off x="3149799" y="4396891"/>
                <a:ext cx="1814298" cy="6242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115 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𝑚𝑖𝑙𝑒𝑠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h𝑜𝑢𝑟𝑠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DEE56F-666B-DEC6-6E9E-FE406FD5B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799" y="4396891"/>
                <a:ext cx="1814298" cy="624273"/>
              </a:xfrm>
              <a:prstGeom prst="rect">
                <a:avLst/>
              </a:prstGeom>
              <a:blipFill>
                <a:blip r:embed="rId14"/>
                <a:stretch>
                  <a:fillRect b="-9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033E9C-FCC9-7B09-00C6-8C6136ECFFBF}"/>
                  </a:ext>
                </a:extLst>
              </p:cNvPr>
              <p:cNvSpPr txBox="1"/>
              <p:nvPr/>
            </p:nvSpPr>
            <p:spPr>
              <a:xfrm>
                <a:off x="4974454" y="4434593"/>
                <a:ext cx="1235621" cy="6296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𝑚𝑖𝑙𝑒𝑠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h𝑜𝑢𝑟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033E9C-FCC9-7B09-00C6-8C6136ECF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454" y="4434593"/>
                <a:ext cx="1235621" cy="629660"/>
              </a:xfrm>
              <a:prstGeom prst="rect">
                <a:avLst/>
              </a:prstGeom>
              <a:blipFill>
                <a:blip r:embed="rId15"/>
                <a:stretch>
                  <a:fillRect l="-5419" b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8BC71BC-A32A-21A0-ECD0-42A5199AD9BA}"/>
              </a:ext>
            </a:extLst>
          </p:cNvPr>
          <p:cNvSpPr txBox="1"/>
          <p:nvPr/>
        </p:nvSpPr>
        <p:spPr>
          <a:xfrm>
            <a:off x="5223174" y="3178457"/>
            <a:ext cx="1639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X = 57.5 miles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C7AF71-1ECD-40AC-CC19-BD603C3134F4}"/>
                  </a:ext>
                </a:extLst>
              </p:cNvPr>
              <p:cNvSpPr txBox="1"/>
              <p:nvPr/>
            </p:nvSpPr>
            <p:spPr>
              <a:xfrm>
                <a:off x="7354702" y="4372490"/>
                <a:ext cx="1313153" cy="8583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h𝑖𝑡𝑠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𝑔𝑎𝑚𝑒𝑠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C7AF71-1ECD-40AC-CC19-BD603C313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702" y="4372490"/>
                <a:ext cx="1313153" cy="8583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4A6AD1-000D-F598-09FA-3E2DE7CE5292}"/>
                  </a:ext>
                </a:extLst>
              </p:cNvPr>
              <p:cNvSpPr txBox="1"/>
              <p:nvPr/>
            </p:nvSpPr>
            <p:spPr>
              <a:xfrm>
                <a:off x="8582927" y="4462865"/>
                <a:ext cx="1814298" cy="6717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h𝑖𝑡𝑠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22 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𝑔𝑎𝑚𝑒𝑠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4A6AD1-000D-F598-09FA-3E2DE7CE5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927" y="4462865"/>
                <a:ext cx="1814298" cy="671787"/>
              </a:xfrm>
              <a:prstGeom prst="rect">
                <a:avLst/>
              </a:prstGeom>
              <a:blipFill>
                <a:blip r:embed="rId17"/>
                <a:stretch>
                  <a:fillRect b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8B2A70-2C16-9A07-0C5C-3F9CC292DB45}"/>
                  </a:ext>
                </a:extLst>
              </p:cNvPr>
              <p:cNvSpPr txBox="1"/>
              <p:nvPr/>
            </p:nvSpPr>
            <p:spPr>
              <a:xfrm>
                <a:off x="10171725" y="4434593"/>
                <a:ext cx="1814298" cy="6717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h𝑖𝑡𝑠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𝑔𝑎𝑚𝑒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8B2A70-2C16-9A07-0C5C-3F9CC292D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725" y="4434593"/>
                <a:ext cx="1814298" cy="671787"/>
              </a:xfrm>
              <a:prstGeom prst="rect">
                <a:avLst/>
              </a:prstGeom>
              <a:blipFill>
                <a:blip r:embed="rId18"/>
                <a:stretch>
                  <a:fillRect b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AABA2CF-983A-40AB-E585-1FC9145BC0AF}"/>
              </a:ext>
            </a:extLst>
          </p:cNvPr>
          <p:cNvSpPr txBox="1"/>
          <p:nvPr/>
        </p:nvSpPr>
        <p:spPr>
          <a:xfrm>
            <a:off x="9812482" y="3830147"/>
            <a:ext cx="197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X = 0.37 game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8F4A7DA-70DD-743A-C90F-0713CE02148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32240" y="1025640"/>
              <a:ext cx="6491160" cy="4267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8F4A7DA-70DD-743A-C90F-0713CE0214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22880" y="1016280"/>
                <a:ext cx="6509880" cy="428652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6BCA8EA1-9786-05BA-5233-BC1EC2B35A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22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228"/>
    </mc:Choice>
    <mc:Fallback>
      <p:transition spd="slow" advTm="334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796" y="143668"/>
            <a:ext cx="10938378" cy="905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69" y="2883909"/>
            <a:ext cx="8608003" cy="937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83" y="5140036"/>
            <a:ext cx="9936619" cy="516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043B47-CA76-86D5-36E5-936F47548CAF}"/>
                  </a:ext>
                </a:extLst>
              </p:cNvPr>
              <p:cNvSpPr txBox="1"/>
              <p:nvPr/>
            </p:nvSpPr>
            <p:spPr>
              <a:xfrm>
                <a:off x="906826" y="1049481"/>
                <a:ext cx="2002208" cy="6717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𝑚𝑖𝑙𝑒𝑠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𝑔𝑎𝑙𝑙𝑜𝑛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043B47-CA76-86D5-36E5-936F47548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26" y="1049481"/>
                <a:ext cx="2002208" cy="6717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5633AE-662A-F824-6CF0-434D38DAB036}"/>
                  </a:ext>
                </a:extLst>
              </p:cNvPr>
              <p:cNvSpPr txBox="1"/>
              <p:nvPr/>
            </p:nvSpPr>
            <p:spPr>
              <a:xfrm>
                <a:off x="2561915" y="1096995"/>
                <a:ext cx="1814298" cy="6717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65 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𝑚𝑖𝑙𝑒𝑠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2.7 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𝑔𝑎𝑙𝑙𝑜𝑛𝑠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5633AE-662A-F824-6CF0-434D38DAB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915" y="1096995"/>
                <a:ext cx="1814298" cy="671787"/>
              </a:xfrm>
              <a:prstGeom prst="rect">
                <a:avLst/>
              </a:prstGeom>
              <a:blipFill>
                <a:blip r:embed="rId8"/>
                <a:stretch>
                  <a:fillRect b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F941CB-D719-8A1A-F6E0-239DBA3EC4C1}"/>
                  </a:ext>
                </a:extLst>
              </p:cNvPr>
              <p:cNvSpPr txBox="1"/>
              <p:nvPr/>
            </p:nvSpPr>
            <p:spPr>
              <a:xfrm>
                <a:off x="4281702" y="1118041"/>
                <a:ext cx="1814298" cy="6717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𝑚𝑖𝑙𝑒𝑠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𝑔𝑎𝑙𝑙𝑜𝑛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F941CB-D719-8A1A-F6E0-239DBA3EC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702" y="1118041"/>
                <a:ext cx="1814298" cy="671787"/>
              </a:xfrm>
              <a:prstGeom prst="rect">
                <a:avLst/>
              </a:prstGeom>
              <a:blipFill>
                <a:blip r:embed="rId9"/>
                <a:stretch>
                  <a:fillRect b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F9DBF63-6F28-807A-5CFC-1D58B745D0B2}"/>
              </a:ext>
            </a:extLst>
          </p:cNvPr>
          <p:cNvSpPr txBox="1"/>
          <p:nvPr/>
        </p:nvSpPr>
        <p:spPr>
          <a:xfrm>
            <a:off x="4068417" y="229007"/>
            <a:ext cx="2027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X = 24.07 miles per gal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0FEE30-2E6B-64E1-6EE5-D84304619CC0}"/>
                  </a:ext>
                </a:extLst>
              </p:cNvPr>
              <p:cNvSpPr txBox="1"/>
              <p:nvPr/>
            </p:nvSpPr>
            <p:spPr>
              <a:xfrm>
                <a:off x="6467564" y="959014"/>
                <a:ext cx="2002208" cy="67730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𝑐𝑎𝑙𝑜𝑟𝑖𝑒𝑠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𝑡𝑖𝑚𝑒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h𝑜𝑢𝑟𝑠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0FEE30-2E6B-64E1-6EE5-D84304619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564" y="959014"/>
                <a:ext cx="2002208" cy="6773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475096-C326-D5BD-B77A-2AF97359740D}"/>
                  </a:ext>
                </a:extLst>
              </p:cNvPr>
              <p:cNvSpPr txBox="1"/>
              <p:nvPr/>
            </p:nvSpPr>
            <p:spPr>
              <a:xfrm>
                <a:off x="8409794" y="959014"/>
                <a:ext cx="2002208" cy="6276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2500 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𝑐𝑎𝑙𝑜𝑟𝑖𝑒𝑠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24 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h𝑟𝑠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475096-C326-D5BD-B77A-2AF973597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794" y="959014"/>
                <a:ext cx="2002208" cy="627672"/>
              </a:xfrm>
              <a:prstGeom prst="rect">
                <a:avLst/>
              </a:prstGeom>
              <a:blipFill>
                <a:blip r:embed="rId11"/>
                <a:stretch>
                  <a:fillRect b="-9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C0475C-5074-DD38-12F5-F8EB77D16138}"/>
                  </a:ext>
                </a:extLst>
              </p:cNvPr>
              <p:cNvSpPr txBox="1"/>
              <p:nvPr/>
            </p:nvSpPr>
            <p:spPr>
              <a:xfrm>
                <a:off x="10262586" y="983828"/>
                <a:ext cx="1708922" cy="6276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𝑐𝑎𝑙𝑜𝑟𝑖𝑒𝑠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h𝑟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C0475C-5074-DD38-12F5-F8EB77D16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2586" y="983828"/>
                <a:ext cx="1708922" cy="627672"/>
              </a:xfrm>
              <a:prstGeom prst="rect">
                <a:avLst/>
              </a:prstGeom>
              <a:blipFill>
                <a:blip r:embed="rId12"/>
                <a:stretch>
                  <a:fillRect b="-9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6BAC326-1872-D489-D052-538F0B3B3FE6}"/>
              </a:ext>
            </a:extLst>
          </p:cNvPr>
          <p:cNvSpPr txBox="1"/>
          <p:nvPr/>
        </p:nvSpPr>
        <p:spPr>
          <a:xfrm>
            <a:off x="9046803" y="1637319"/>
            <a:ext cx="2730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X = 104.17 calories per hour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1B22E2D-E8AD-BC84-21EB-D2E1DBC64443}"/>
                  </a:ext>
                </a:extLst>
              </p:cNvPr>
              <p:cNvSpPr txBox="1"/>
              <p:nvPr/>
            </p:nvSpPr>
            <p:spPr>
              <a:xfrm>
                <a:off x="1097255" y="4312650"/>
                <a:ext cx="1814298" cy="6217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12.95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𝑙𝑏𝑠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1B22E2D-E8AD-BC84-21EB-D2E1DBC64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55" y="4312650"/>
                <a:ext cx="1814298" cy="621773"/>
              </a:xfrm>
              <a:prstGeom prst="rect">
                <a:avLst/>
              </a:prstGeom>
              <a:blipFill>
                <a:blip r:embed="rId1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DE3EBAC-9917-F14E-5BFD-32DF98D5F260}"/>
              </a:ext>
            </a:extLst>
          </p:cNvPr>
          <p:cNvSpPr txBox="1"/>
          <p:nvPr/>
        </p:nvSpPr>
        <p:spPr>
          <a:xfrm>
            <a:off x="2658347" y="4187332"/>
            <a:ext cx="220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 = $4.32 per 1b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951E0D-73FA-4178-3FAF-9BB0E1F37A96}"/>
                  </a:ext>
                </a:extLst>
              </p:cNvPr>
              <p:cNvSpPr txBox="1"/>
              <p:nvPr/>
            </p:nvSpPr>
            <p:spPr>
              <a:xfrm>
                <a:off x="5443692" y="4151403"/>
                <a:ext cx="1814298" cy="6217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21.95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𝑙𝑏𝑠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951E0D-73FA-4178-3FAF-9BB0E1F37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692" y="4151403"/>
                <a:ext cx="1814298" cy="621773"/>
              </a:xfrm>
              <a:prstGeom prst="rect">
                <a:avLst/>
              </a:prstGeom>
              <a:blipFill>
                <a:blip r:embed="rId1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1CA4607-E312-5F35-6A67-B6230219D181}"/>
              </a:ext>
            </a:extLst>
          </p:cNvPr>
          <p:cNvSpPr txBox="1"/>
          <p:nvPr/>
        </p:nvSpPr>
        <p:spPr>
          <a:xfrm>
            <a:off x="6983252" y="4258406"/>
            <a:ext cx="220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 = $4.39 per 1b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C0228A-30F9-1B68-5EB8-A1D342A6DAE1}"/>
              </a:ext>
            </a:extLst>
          </p:cNvPr>
          <p:cNvSpPr/>
          <p:nvPr/>
        </p:nvSpPr>
        <p:spPr>
          <a:xfrm>
            <a:off x="1365716" y="3897297"/>
            <a:ext cx="3737500" cy="13138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9ABC18A-EB72-E7F7-1424-71A7370A5809}"/>
                  </a:ext>
                </a:extLst>
              </p:cNvPr>
              <p:cNvSpPr txBox="1"/>
              <p:nvPr/>
            </p:nvSpPr>
            <p:spPr>
              <a:xfrm>
                <a:off x="1956686" y="5785081"/>
                <a:ext cx="1814298" cy="649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$2.50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32 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𝑜𝑧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9ABC18A-EB72-E7F7-1424-71A7370A5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686" y="5785081"/>
                <a:ext cx="1814298" cy="649665"/>
              </a:xfrm>
              <a:prstGeom prst="rect">
                <a:avLst/>
              </a:prstGeom>
              <a:blipFill>
                <a:blip r:embed="rId15"/>
                <a:stretch>
                  <a:fillRect b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7BEC1B09-07E3-1D36-E62A-A7AAF79BC179}"/>
              </a:ext>
            </a:extLst>
          </p:cNvPr>
          <p:cNvSpPr txBox="1"/>
          <p:nvPr/>
        </p:nvSpPr>
        <p:spPr>
          <a:xfrm>
            <a:off x="3609369" y="5785082"/>
            <a:ext cx="220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 = $0.08 per oz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FAE9DC5-5882-7E2F-48EB-0DEE03782D20}"/>
                  </a:ext>
                </a:extLst>
              </p:cNvPr>
              <p:cNvSpPr txBox="1"/>
              <p:nvPr/>
            </p:nvSpPr>
            <p:spPr>
              <a:xfrm>
                <a:off x="6561519" y="5785082"/>
                <a:ext cx="1814298" cy="649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$3.84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48 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𝑜𝑧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FAE9DC5-5882-7E2F-48EB-0DEE03782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519" y="5785082"/>
                <a:ext cx="1814298" cy="649665"/>
              </a:xfrm>
              <a:prstGeom prst="rect">
                <a:avLst/>
              </a:prstGeom>
              <a:blipFill>
                <a:blip r:embed="rId16"/>
                <a:stretch>
                  <a:fillRect b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3FE456A7-F994-957B-68AA-217B410F9D99}"/>
              </a:ext>
            </a:extLst>
          </p:cNvPr>
          <p:cNvSpPr txBox="1"/>
          <p:nvPr/>
        </p:nvSpPr>
        <p:spPr>
          <a:xfrm>
            <a:off x="7836619" y="5859301"/>
            <a:ext cx="220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 = $0.08 per oz</a:t>
            </a:r>
          </a:p>
        </p:txBody>
      </p:sp>
    </p:spTree>
    <p:extLst>
      <p:ext uri="{BB962C8B-B14F-4D97-AF65-F5344CB8AC3E}">
        <p14:creationId xmlns:p14="http://schemas.microsoft.com/office/powerpoint/2010/main" val="97425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6.1|8.1|26.7|27|2.3|18.7|7.5|23.5|3.7|8.6|14.4|21.9|6.1|6.6|2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150</Words>
  <Application>Microsoft Office PowerPoint</Application>
  <PresentationFormat>Widescreen</PresentationFormat>
  <Paragraphs>38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Ratios</vt:lpstr>
      <vt:lpstr>Standard(s)</vt:lpstr>
      <vt:lpstr>I Can Statement(s)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Jenkins, BeLinda</dc:creator>
  <cp:lastModifiedBy>Jenkins, Belinda</cp:lastModifiedBy>
  <cp:revision>5</cp:revision>
  <dcterms:created xsi:type="dcterms:W3CDTF">2021-04-13T13:04:04Z</dcterms:created>
  <dcterms:modified xsi:type="dcterms:W3CDTF">2023-03-03T02:17:51Z</dcterms:modified>
</cp:coreProperties>
</file>